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71" r:id="rId8"/>
    <p:sldId id="259" r:id="rId9"/>
    <p:sldId id="260" r:id="rId10"/>
    <p:sldId id="261" r:id="rId11"/>
    <p:sldId id="262" r:id="rId12"/>
    <p:sldId id="272" r:id="rId13"/>
    <p:sldId id="263" r:id="rId14"/>
    <p:sldId id="264" r:id="rId15"/>
    <p:sldId id="265" r:id="rId16"/>
    <p:sldId id="266" r:id="rId17"/>
    <p:sldId id="267" r:id="rId18"/>
    <p:sldId id="273" r:id="rId19"/>
    <p:sldId id="268" r:id="rId20"/>
    <p:sldId id="269" r:id="rId21"/>
    <p:sldId id="270" r:id="rId22"/>
    <p:sldId id="274" r:id="rId23"/>
    <p:sldId id="27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B88D5-DF9A-4280-A720-DBA0F91D25BE}" v="45" dt="2023-11-28T16:14:36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fred%20floss\AppData\Local\Microsoft\Windows\INetCache\Content.Outlook\ZO6R8H2T\QCEW%202000-22%20BUFNY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fred%20floss\AppData\Local\Microsoft\Windows\INetCache\Content.Outlook\ZO6R8H2T\QCEW%202000-22%20BUFNY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fred%20floss\AppData\Local\Microsoft\Windows\INetCache\Content.Outlook\ZO6R8H2T\QCEW%202000-22%20BUFNY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D:\AAAWork\papers\Lundman%20McCormick\Buffalo%20GDP%2011-26-23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3.xml"/><Relationship Id="rId4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D:\AAAWork\Data\BLS\CES%202023\CES%20Oct%202023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D:\AAAWork\Data\BLS\CES%202023\CES%20Oct%20202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 Wages</a:t>
            </a:r>
          </a:p>
          <a:p>
            <a:pPr>
              <a:defRPr/>
            </a:pPr>
            <a:r>
              <a:rPr lang="en-US"/>
              <a:t>Buffalo and New York State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523254658264571E-2"/>
          <c:y val="0.12540396435662701"/>
          <c:w val="0.88293961798455278"/>
          <c:h val="0.82517778280498477"/>
        </c:manualLayout>
      </c:layout>
      <c:lineChart>
        <c:grouping val="standard"/>
        <c:varyColors val="0"/>
        <c:ser>
          <c:idx val="0"/>
          <c:order val="0"/>
          <c:tx>
            <c:v>BUF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8474584029877124E-3"/>
                  <c:y val="-6.6055575916219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8A-4731-AAC9-4627AF58B0F1}"/>
                </c:ext>
              </c:extLst>
            </c:dLbl>
            <c:dLbl>
              <c:idx val="22"/>
              <c:layout>
                <c:manualLayout>
                  <c:x val="-3.7118463151156619E-2"/>
                  <c:y val="-5.79089346630818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8A-4731-AAC9-4627AF58B0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BUF!$D$1:$Z$1</c:f>
              <c:strCach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strCache>
            </c:strRef>
          </c:cat>
          <c:val>
            <c:numRef>
              <c:f>BUF!$D$2:$Z$2</c:f>
              <c:numCache>
                <c:formatCode>#,##0;\-#,##0</c:formatCode>
                <c:ptCount val="23"/>
                <c:pt idx="0">
                  <c:v>31434.54</c:v>
                </c:pt>
                <c:pt idx="1">
                  <c:v>32053.200000000001</c:v>
                </c:pt>
                <c:pt idx="2">
                  <c:v>32777.24</c:v>
                </c:pt>
                <c:pt idx="3">
                  <c:v>33615.699999999997</c:v>
                </c:pt>
                <c:pt idx="4">
                  <c:v>34914.449999999997</c:v>
                </c:pt>
                <c:pt idx="5">
                  <c:v>35194.6</c:v>
                </c:pt>
                <c:pt idx="6">
                  <c:v>36980.230000000003</c:v>
                </c:pt>
                <c:pt idx="7">
                  <c:v>38229.54</c:v>
                </c:pt>
                <c:pt idx="8">
                  <c:v>39017.78</c:v>
                </c:pt>
                <c:pt idx="9">
                  <c:v>39224.53</c:v>
                </c:pt>
                <c:pt idx="10">
                  <c:v>40095.089999999997</c:v>
                </c:pt>
                <c:pt idx="11">
                  <c:v>41169.120000000003</c:v>
                </c:pt>
                <c:pt idx="12">
                  <c:v>41977.33</c:v>
                </c:pt>
                <c:pt idx="13">
                  <c:v>42593.93</c:v>
                </c:pt>
                <c:pt idx="14">
                  <c:v>43883.34</c:v>
                </c:pt>
                <c:pt idx="15">
                  <c:v>45295.61</c:v>
                </c:pt>
                <c:pt idx="16">
                  <c:v>46189.29</c:v>
                </c:pt>
                <c:pt idx="17">
                  <c:v>47815.35</c:v>
                </c:pt>
                <c:pt idx="18">
                  <c:v>49282.94</c:v>
                </c:pt>
                <c:pt idx="19">
                  <c:v>50916.61</c:v>
                </c:pt>
                <c:pt idx="20">
                  <c:v>55750.29</c:v>
                </c:pt>
                <c:pt idx="21">
                  <c:v>57968.34</c:v>
                </c:pt>
                <c:pt idx="22">
                  <c:v>60536.06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D8A-4731-AAC9-4627AF58B0F1}"/>
            </c:ext>
          </c:extLst>
        </c:ser>
        <c:ser>
          <c:idx val="1"/>
          <c:order val="1"/>
          <c:tx>
            <c:v>NYS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8645248677743614E-2"/>
                  <c:y val="4.16158659794122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8A-4731-AAC9-4627AF58B0F1}"/>
                </c:ext>
              </c:extLst>
            </c:dLbl>
            <c:dLbl>
              <c:idx val="22"/>
              <c:layout>
                <c:manualLayout>
                  <c:x val="-1.8161114821449519E-2"/>
                  <c:y val="7.69179780763406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8A-4731-AAC9-4627AF58B0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BUF!$D$1:$Z$1</c:f>
              <c:strCach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strCache>
            </c:strRef>
          </c:cat>
          <c:val>
            <c:numRef>
              <c:f>NYS!$D$2:$Z$2</c:f>
              <c:numCache>
                <c:formatCode>#,##0;\-#,##0</c:formatCode>
                <c:ptCount val="23"/>
                <c:pt idx="0">
                  <c:v>45358.3</c:v>
                </c:pt>
                <c:pt idx="1">
                  <c:v>46729.64</c:v>
                </c:pt>
                <c:pt idx="2">
                  <c:v>46327.83</c:v>
                </c:pt>
                <c:pt idx="3">
                  <c:v>47265.55</c:v>
                </c:pt>
                <c:pt idx="4">
                  <c:v>49952.81</c:v>
                </c:pt>
                <c:pt idx="5">
                  <c:v>51935.35</c:v>
                </c:pt>
                <c:pt idx="6">
                  <c:v>55500.31</c:v>
                </c:pt>
                <c:pt idx="7">
                  <c:v>59499.06</c:v>
                </c:pt>
                <c:pt idx="8">
                  <c:v>60383.64</c:v>
                </c:pt>
                <c:pt idx="9">
                  <c:v>57793.46</c:v>
                </c:pt>
                <c:pt idx="10">
                  <c:v>60263.19</c:v>
                </c:pt>
                <c:pt idx="11">
                  <c:v>61768.39</c:v>
                </c:pt>
                <c:pt idx="12">
                  <c:v>62766.49</c:v>
                </c:pt>
                <c:pt idx="13">
                  <c:v>63119.8</c:v>
                </c:pt>
                <c:pt idx="14">
                  <c:v>65903.399999999994</c:v>
                </c:pt>
                <c:pt idx="15">
                  <c:v>67527.08</c:v>
                </c:pt>
                <c:pt idx="16">
                  <c:v>67944.710000000006</c:v>
                </c:pt>
                <c:pt idx="17">
                  <c:v>70683.44</c:v>
                </c:pt>
                <c:pt idx="18">
                  <c:v>72895.509999999995</c:v>
                </c:pt>
                <c:pt idx="19">
                  <c:v>75365.42</c:v>
                </c:pt>
                <c:pt idx="20">
                  <c:v>83103.37</c:v>
                </c:pt>
                <c:pt idx="21">
                  <c:v>88034.98</c:v>
                </c:pt>
                <c:pt idx="22">
                  <c:v>89561.1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D8A-4731-AAC9-4627AF58B0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78370432"/>
        <c:axId val="714557920"/>
      </c:lineChart>
      <c:catAx>
        <c:axId val="878370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4557920"/>
        <c:crosses val="autoZero"/>
        <c:auto val="1"/>
        <c:lblAlgn val="ctr"/>
        <c:lblOffset val="100"/>
        <c:tickLblSkip val="3"/>
        <c:noMultiLvlLbl val="0"/>
      </c:catAx>
      <c:valAx>
        <c:axId val="714557920"/>
        <c:scaling>
          <c:orientation val="minMax"/>
          <c:max val="90000"/>
          <c:min val="3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Average Wage All Industries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;\-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8370432"/>
        <c:crosses val="autoZero"/>
        <c:crossBetween val="between"/>
      </c:valAx>
      <c:spPr>
        <a:solidFill>
          <a:sysClr val="window" lastClr="FFFFFF"/>
        </a:solidFill>
        <a:ln w="12700">
          <a:solidFill>
            <a:schemeClr val="accent1"/>
          </a:solidFill>
        </a:ln>
        <a:effectLst/>
      </c:spPr>
    </c:plotArea>
    <c:legend>
      <c:legendPos val="b"/>
      <c:layout>
        <c:manualLayout>
          <c:xMode val="edge"/>
          <c:yMode val="edge"/>
          <c:x val="0.20935994022313834"/>
          <c:y val="0.17398966038336119"/>
          <c:w val="0.16059606967596171"/>
          <c:h val="6.4394178000477198E-2"/>
        </c:manualLayout>
      </c:layout>
      <c:overlay val="1"/>
      <c:spPr>
        <a:noFill/>
        <a:ln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70AD47">
        <a:lumMod val="20000"/>
        <a:lumOff val="80000"/>
      </a:srgb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Growth in Wages</a:t>
            </a:r>
          </a:p>
          <a:p>
            <a:pPr>
              <a:defRPr/>
            </a:pPr>
            <a:r>
              <a:rPr lang="en-US"/>
              <a:t>Compared to CPI</a:t>
            </a:r>
          </a:p>
          <a:p>
            <a:pPr>
              <a:defRPr/>
            </a:pPr>
            <a:r>
              <a:rPr lang="en-US"/>
              <a:t>Buffalo MSA and New York State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0206600395066284E-2"/>
          <c:y val="0.14502266251714235"/>
          <c:w val="0.90168269003264223"/>
          <c:h val="0.80915501471406981"/>
        </c:manualLayout>
      </c:layout>
      <c:lineChart>
        <c:grouping val="standard"/>
        <c:varyColors val="0"/>
        <c:ser>
          <c:idx val="0"/>
          <c:order val="0"/>
          <c:tx>
            <c:v>BUF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22"/>
              <c:layout>
                <c:manualLayout>
                  <c:x val="-2.8572097991025731E-2"/>
                  <c:y val="6.00303825658156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F3-400F-A9EF-C7D3E6505F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CPI!$B$1:$X$1</c:f>
              <c:strCach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strCache>
            </c:strRef>
          </c:cat>
          <c:val>
            <c:numRef>
              <c:f>CPI!$B$5:$X$5</c:f>
              <c:numCache>
                <c:formatCode>_(* #,##0.00_);_(* \(#,##0.00\);_(* "-"??_);_(@_)</c:formatCode>
                <c:ptCount val="23"/>
                <c:pt idx="0">
                  <c:v>1</c:v>
                </c:pt>
                <c:pt idx="1">
                  <c:v>1.0196808987820405</c:v>
                </c:pt>
                <c:pt idx="2">
                  <c:v>1.0427141609198034</c:v>
                </c:pt>
                <c:pt idx="3">
                  <c:v>1.069387368162537</c:v>
                </c:pt>
                <c:pt idx="4">
                  <c:v>1.110703385511606</c:v>
                </c:pt>
                <c:pt idx="5">
                  <c:v>1.1196155566456516</c:v>
                </c:pt>
                <c:pt idx="6">
                  <c:v>1.1764202689143852</c:v>
                </c:pt>
                <c:pt idx="7">
                  <c:v>1.2161634940419042</c:v>
                </c:pt>
                <c:pt idx="8">
                  <c:v>1.241239095593573</c:v>
                </c:pt>
                <c:pt idx="9">
                  <c:v>1.2478162556220005</c:v>
                </c:pt>
                <c:pt idx="10">
                  <c:v>1.275510632571687</c:v>
                </c:pt>
                <c:pt idx="11">
                  <c:v>1.3096778257292774</c:v>
                </c:pt>
                <c:pt idx="12">
                  <c:v>1.3353887157248046</c:v>
                </c:pt>
                <c:pt idx="13">
                  <c:v>1.3550040814976136</c:v>
                </c:pt>
                <c:pt idx="14">
                  <c:v>1.3960229734553136</c:v>
                </c:pt>
                <c:pt idx="15">
                  <c:v>1.4409503049829899</c:v>
                </c:pt>
                <c:pt idx="16">
                  <c:v>1.4693801786188059</c:v>
                </c:pt>
                <c:pt idx="17">
                  <c:v>1.5211086276433501</c:v>
                </c:pt>
                <c:pt idx="18">
                  <c:v>1.5677958067781492</c:v>
                </c:pt>
                <c:pt idx="19">
                  <c:v>1.6197663461911642</c:v>
                </c:pt>
                <c:pt idx="20">
                  <c:v>1.7735360530168407</c:v>
                </c:pt>
                <c:pt idx="21">
                  <c:v>1.8440969710388635</c:v>
                </c:pt>
                <c:pt idx="22">
                  <c:v>1.9257816401957846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BF3-400F-A9EF-C7D3E6505FD7}"/>
            </c:ext>
          </c:extLst>
        </c:ser>
        <c:ser>
          <c:idx val="1"/>
          <c:order val="1"/>
          <c:tx>
            <c:v>NYS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2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F3-400F-A9EF-C7D3E6505F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CPI!$B$1:$X$1</c:f>
              <c:strCach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strCache>
            </c:strRef>
          </c:cat>
          <c:val>
            <c:numRef>
              <c:f>CPI!$B$6:$X$6</c:f>
              <c:numCache>
                <c:formatCode>_(* #,##0.00_);_(* \(#,##0.00\);_(* "-"??_);_(@_)</c:formatCode>
                <c:ptCount val="23"/>
                <c:pt idx="0">
                  <c:v>1</c:v>
                </c:pt>
                <c:pt idx="1">
                  <c:v>1.0302334964052884</c:v>
                </c:pt>
                <c:pt idx="2">
                  <c:v>1.0213749192540285</c:v>
                </c:pt>
                <c:pt idx="3">
                  <c:v>1.0420485335649705</c:v>
                </c:pt>
                <c:pt idx="4">
                  <c:v>1.1012936992788529</c:v>
                </c:pt>
                <c:pt idx="5">
                  <c:v>1.1450021275047786</c:v>
                </c:pt>
                <c:pt idx="6">
                  <c:v>1.2235976656973475</c:v>
                </c:pt>
                <c:pt idx="7">
                  <c:v>1.3117568339201424</c:v>
                </c:pt>
                <c:pt idx="8">
                  <c:v>1.3312588875685376</c:v>
                </c:pt>
                <c:pt idx="9">
                  <c:v>1.2741540137086265</c:v>
                </c:pt>
                <c:pt idx="10">
                  <c:v>1.3286033647645523</c:v>
                </c:pt>
                <c:pt idx="11">
                  <c:v>1.3617880299746683</c:v>
                </c:pt>
                <c:pt idx="12">
                  <c:v>1.3837928229232577</c:v>
                </c:pt>
                <c:pt idx="13">
                  <c:v>1.3915821360147977</c:v>
                </c:pt>
                <c:pt idx="14">
                  <c:v>1.4529512790382353</c:v>
                </c:pt>
                <c:pt idx="15">
                  <c:v>1.4887480350894984</c:v>
                </c:pt>
                <c:pt idx="16">
                  <c:v>1.4979553907443621</c:v>
                </c:pt>
                <c:pt idx="17">
                  <c:v>1.5583352991624466</c:v>
                </c:pt>
                <c:pt idx="18">
                  <c:v>1.6071041022260533</c:v>
                </c:pt>
                <c:pt idx="19">
                  <c:v>1.6615574216846749</c:v>
                </c:pt>
                <c:pt idx="20">
                  <c:v>1.8321535419096393</c:v>
                </c:pt>
                <c:pt idx="21">
                  <c:v>1.9408791775705878</c:v>
                </c:pt>
                <c:pt idx="22">
                  <c:v>1.9745250593606902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BF3-400F-A9EF-C7D3E6505FD7}"/>
            </c:ext>
          </c:extLst>
        </c:ser>
        <c:ser>
          <c:idx val="2"/>
          <c:order val="2"/>
          <c:tx>
            <c:v>CPI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22"/>
              <c:layout>
                <c:manualLayout>
                  <c:x val="-2.8572097991025731E-2"/>
                  <c:y val="5.19495744850075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F3-400F-A9EF-C7D3E6505F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CPI!$B$1:$X$1</c:f>
              <c:strCach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strCache>
            </c:strRef>
          </c:cat>
          <c:val>
            <c:numRef>
              <c:f>CPI!$B$9:$X$9</c:f>
              <c:numCache>
                <c:formatCode>_(* #,##0.00_);_(* \(#,##0.00\);_(* "-"??_);_(@_)</c:formatCode>
                <c:ptCount val="23"/>
                <c:pt idx="0">
                  <c:v>1</c:v>
                </c:pt>
                <c:pt idx="1">
                  <c:v>1.0281662875671489</c:v>
                </c:pt>
                <c:pt idx="2">
                  <c:v>1.0445724241397667</c:v>
                </c:pt>
                <c:pt idx="3">
                  <c:v>1.06857668295988</c:v>
                </c:pt>
                <c:pt idx="4">
                  <c:v>1.0970817403087645</c:v>
                </c:pt>
                <c:pt idx="5">
                  <c:v>1.1340076465179307</c:v>
                </c:pt>
                <c:pt idx="6">
                  <c:v>1.1705463872622563</c:v>
                </c:pt>
                <c:pt idx="7">
                  <c:v>1.2041475100421042</c:v>
                </c:pt>
                <c:pt idx="8">
                  <c:v>1.2500851764022651</c:v>
                </c:pt>
                <c:pt idx="9">
                  <c:v>1.2460804336253206</c:v>
                </c:pt>
                <c:pt idx="10">
                  <c:v>1.2664734065721337</c:v>
                </c:pt>
                <c:pt idx="11">
                  <c:v>1.3062362677249191</c:v>
                </c:pt>
                <c:pt idx="12">
                  <c:v>1.3333170401200214</c:v>
                </c:pt>
                <c:pt idx="13">
                  <c:v>1.3528630886124957</c:v>
                </c:pt>
                <c:pt idx="14">
                  <c:v>1.374718095145913</c:v>
                </c:pt>
                <c:pt idx="15">
                  <c:v>1.3763833906015583</c:v>
                </c:pt>
                <c:pt idx="16">
                  <c:v>1.3938271306199488</c:v>
                </c:pt>
                <c:pt idx="17">
                  <c:v>1.4235357886076563</c:v>
                </c:pt>
                <c:pt idx="18">
                  <c:v>1.4582558195808935</c:v>
                </c:pt>
                <c:pt idx="19">
                  <c:v>1.4846924454338672</c:v>
                </c:pt>
                <c:pt idx="20">
                  <c:v>1.5032700963074095</c:v>
                </c:pt>
                <c:pt idx="21">
                  <c:v>1.5736616173837292</c:v>
                </c:pt>
                <c:pt idx="22">
                  <c:v>1.6993418187097713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BF3-400F-A9EF-C7D3E6505F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76728304"/>
        <c:axId val="1591952816"/>
      </c:lineChart>
      <c:catAx>
        <c:axId val="87672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1952816"/>
        <c:crosses val="autoZero"/>
        <c:auto val="1"/>
        <c:lblAlgn val="ctr"/>
        <c:lblOffset val="100"/>
        <c:tickLblSkip val="3"/>
        <c:noMultiLvlLbl val="0"/>
      </c:catAx>
      <c:valAx>
        <c:axId val="1591952816"/>
        <c:scaling>
          <c:orientation val="minMax"/>
          <c:max val="2.2000000000000002"/>
          <c:min val="0.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Index </a:t>
                </a:r>
                <a:r>
                  <a:rPr lang="en-US" baseline="0"/>
                  <a:t> 2000=100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6728304"/>
        <c:crosses val="autoZero"/>
        <c:crossBetween val="between"/>
      </c:valAx>
      <c:spPr>
        <a:solidFill>
          <a:sysClr val="window" lastClr="FFFFFF"/>
        </a:solidFill>
        <a:ln w="12700">
          <a:solidFill>
            <a:schemeClr val="accent1"/>
          </a:solidFill>
        </a:ln>
        <a:effectLst/>
      </c:spPr>
    </c:plotArea>
    <c:legend>
      <c:legendPos val="b"/>
      <c:layout>
        <c:manualLayout>
          <c:xMode val="edge"/>
          <c:yMode val="edge"/>
          <c:x val="0.13775847387105272"/>
          <c:y val="0.19216066173546484"/>
          <c:w val="0.41300084416119531"/>
          <c:h val="0.11129054322755109"/>
        </c:manualLayout>
      </c:layout>
      <c:overlay val="1"/>
      <c:spPr>
        <a:noFill/>
        <a:ln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70AD47">
        <a:lumMod val="20000"/>
        <a:lumOff val="80000"/>
      </a:srgb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Average Wage by Industry</a:t>
            </a:r>
          </a:p>
          <a:p>
            <a:pPr>
              <a:defRPr/>
            </a:pPr>
            <a:r>
              <a:rPr lang="en-US" dirty="0"/>
              <a:t>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NYS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NYS!$B$2:$B$19</c:f>
              <c:strCache>
                <c:ptCount val="18"/>
                <c:pt idx="0">
                  <c:v>00 - Total, All Industries</c:v>
                </c:pt>
                <c:pt idx="1">
                  <c:v>11 - Agriculture, Forestry, Fishing &amp; Hunting</c:v>
                </c:pt>
                <c:pt idx="2">
                  <c:v>21 - Mining</c:v>
                </c:pt>
                <c:pt idx="3">
                  <c:v>22 - Utilities</c:v>
                </c:pt>
                <c:pt idx="4">
                  <c:v>23 - Construction</c:v>
                </c:pt>
                <c:pt idx="5">
                  <c:v>31-33 - Manufacturing</c:v>
                </c:pt>
                <c:pt idx="6">
                  <c:v>42 - Wholesale Trade</c:v>
                </c:pt>
                <c:pt idx="7">
                  <c:v>44-45 - Retail Trade</c:v>
                </c:pt>
                <c:pt idx="8">
                  <c:v>48-49 - Transportation and Warehousing</c:v>
                </c:pt>
                <c:pt idx="9">
                  <c:v>51 - Information</c:v>
                </c:pt>
                <c:pt idx="10">
                  <c:v>52 - Finance and Insurance</c:v>
                </c:pt>
                <c:pt idx="11">
                  <c:v>54 - Professional and Technical Services</c:v>
                </c:pt>
                <c:pt idx="12">
                  <c:v>61 - Educational Services</c:v>
                </c:pt>
                <c:pt idx="13">
                  <c:v>62 - Health Care and Social Assistance</c:v>
                </c:pt>
                <c:pt idx="14">
                  <c:v>71 - Arts, Entertainment, and Recreation</c:v>
                </c:pt>
                <c:pt idx="15">
                  <c:v>72 - Accommodation and Food Services</c:v>
                </c:pt>
                <c:pt idx="16">
                  <c:v>81 - Other Services, Ex. Public Admin</c:v>
                </c:pt>
                <c:pt idx="17">
                  <c:v>99 - Unclassified</c:v>
                </c:pt>
              </c:strCache>
            </c:strRef>
          </c:cat>
          <c:val>
            <c:numRef>
              <c:f>NYS!$Z$2:$Z$19</c:f>
              <c:numCache>
                <c:formatCode>#,##0;\-#,##0</c:formatCode>
                <c:ptCount val="18"/>
                <c:pt idx="0">
                  <c:v>89561.1</c:v>
                </c:pt>
                <c:pt idx="1">
                  <c:v>44135.13</c:v>
                </c:pt>
                <c:pt idx="2">
                  <c:v>79417.34</c:v>
                </c:pt>
                <c:pt idx="3">
                  <c:v>140369.69</c:v>
                </c:pt>
                <c:pt idx="4">
                  <c:v>82288.14</c:v>
                </c:pt>
                <c:pt idx="5">
                  <c:v>77910.19</c:v>
                </c:pt>
                <c:pt idx="6">
                  <c:v>104834.32</c:v>
                </c:pt>
                <c:pt idx="7">
                  <c:v>46657.81</c:v>
                </c:pt>
                <c:pt idx="8">
                  <c:v>65818.19</c:v>
                </c:pt>
                <c:pt idx="9">
                  <c:v>162028.85</c:v>
                </c:pt>
                <c:pt idx="10">
                  <c:v>284741.7</c:v>
                </c:pt>
                <c:pt idx="11">
                  <c:v>141458.04999999999</c:v>
                </c:pt>
                <c:pt idx="12">
                  <c:v>75422.31</c:v>
                </c:pt>
                <c:pt idx="13">
                  <c:v>63419.97</c:v>
                </c:pt>
                <c:pt idx="14">
                  <c:v>71664.34</c:v>
                </c:pt>
                <c:pt idx="15">
                  <c:v>35590.53</c:v>
                </c:pt>
                <c:pt idx="16">
                  <c:v>51301.5</c:v>
                </c:pt>
                <c:pt idx="17">
                  <c:v>76796.31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FE-4881-A871-84846E2265F3}"/>
            </c:ext>
          </c:extLst>
        </c:ser>
        <c:ser>
          <c:idx val="1"/>
          <c:order val="1"/>
          <c:tx>
            <c:v>BUF</c:v>
          </c:tx>
          <c:spPr>
            <a:solidFill>
              <a:schemeClr val="accent2"/>
            </a:solidFill>
            <a:ln>
              <a:solidFill>
                <a:schemeClr val="accent6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NYS!$B$2:$B$19</c:f>
              <c:strCache>
                <c:ptCount val="18"/>
                <c:pt idx="0">
                  <c:v>00 - Total, All Industries</c:v>
                </c:pt>
                <c:pt idx="1">
                  <c:v>11 - Agriculture, Forestry, Fishing &amp; Hunting</c:v>
                </c:pt>
                <c:pt idx="2">
                  <c:v>21 - Mining</c:v>
                </c:pt>
                <c:pt idx="3">
                  <c:v>22 - Utilities</c:v>
                </c:pt>
                <c:pt idx="4">
                  <c:v>23 - Construction</c:v>
                </c:pt>
                <c:pt idx="5">
                  <c:v>31-33 - Manufacturing</c:v>
                </c:pt>
                <c:pt idx="6">
                  <c:v>42 - Wholesale Trade</c:v>
                </c:pt>
                <c:pt idx="7">
                  <c:v>44-45 - Retail Trade</c:v>
                </c:pt>
                <c:pt idx="8">
                  <c:v>48-49 - Transportation and Warehousing</c:v>
                </c:pt>
                <c:pt idx="9">
                  <c:v>51 - Information</c:v>
                </c:pt>
                <c:pt idx="10">
                  <c:v>52 - Finance and Insurance</c:v>
                </c:pt>
                <c:pt idx="11">
                  <c:v>54 - Professional and Technical Services</c:v>
                </c:pt>
                <c:pt idx="12">
                  <c:v>61 - Educational Services</c:v>
                </c:pt>
                <c:pt idx="13">
                  <c:v>62 - Health Care and Social Assistance</c:v>
                </c:pt>
                <c:pt idx="14">
                  <c:v>71 - Arts, Entertainment, and Recreation</c:v>
                </c:pt>
                <c:pt idx="15">
                  <c:v>72 - Accommodation and Food Services</c:v>
                </c:pt>
                <c:pt idx="16">
                  <c:v>81 - Other Services, Ex. Public Admin</c:v>
                </c:pt>
                <c:pt idx="17">
                  <c:v>99 - Unclassified</c:v>
                </c:pt>
              </c:strCache>
            </c:strRef>
          </c:cat>
          <c:val>
            <c:numRef>
              <c:f>BUF!$Z$2:$Z$19</c:f>
              <c:numCache>
                <c:formatCode>#,##0;\-#,##0</c:formatCode>
                <c:ptCount val="18"/>
                <c:pt idx="0">
                  <c:v>60536.06</c:v>
                </c:pt>
                <c:pt idx="1">
                  <c:v>40464</c:v>
                </c:pt>
                <c:pt idx="2">
                  <c:v>91769.93</c:v>
                </c:pt>
                <c:pt idx="3">
                  <c:v>108006.39999999999</c:v>
                </c:pt>
                <c:pt idx="4">
                  <c:v>67685.02</c:v>
                </c:pt>
                <c:pt idx="5">
                  <c:v>74137.53</c:v>
                </c:pt>
                <c:pt idx="6">
                  <c:v>84159.78</c:v>
                </c:pt>
                <c:pt idx="7">
                  <c:v>36424.89</c:v>
                </c:pt>
                <c:pt idx="8">
                  <c:v>49462.94</c:v>
                </c:pt>
                <c:pt idx="9">
                  <c:v>74680.100000000006</c:v>
                </c:pt>
                <c:pt idx="10">
                  <c:v>88500.25</c:v>
                </c:pt>
                <c:pt idx="11">
                  <c:v>78755.89</c:v>
                </c:pt>
                <c:pt idx="12">
                  <c:v>61798.22</c:v>
                </c:pt>
                <c:pt idx="13">
                  <c:v>62343.08</c:v>
                </c:pt>
                <c:pt idx="14">
                  <c:v>75427.22</c:v>
                </c:pt>
                <c:pt idx="15">
                  <c:v>24415.15</c:v>
                </c:pt>
                <c:pt idx="16">
                  <c:v>38923.4</c:v>
                </c:pt>
                <c:pt idx="17">
                  <c:v>46784.24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FE-4881-A871-84846E2265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876582144"/>
        <c:axId val="714535840"/>
      </c:barChart>
      <c:catAx>
        <c:axId val="8765821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4535840"/>
        <c:crosses val="autoZero"/>
        <c:auto val="1"/>
        <c:lblAlgn val="ctr"/>
        <c:lblOffset val="100"/>
        <c:noMultiLvlLbl val="0"/>
      </c:catAx>
      <c:valAx>
        <c:axId val="71453584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;\-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6582144"/>
        <c:crosses val="autoZero"/>
        <c:crossBetween val="between"/>
      </c:valAx>
      <c:spPr>
        <a:solidFill>
          <a:sysClr val="window" lastClr="FFFFFF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920144315109091"/>
          <c:y val="0.21647165441964533"/>
          <c:w val="0.16930711859895969"/>
          <c:h val="9.8995855447747153E-2"/>
        </c:manualLayout>
      </c:layout>
      <c:overlay val="1"/>
      <c:spPr>
        <a:noFill/>
        <a:ln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70AD47">
        <a:lumMod val="20000"/>
        <a:lumOff val="80000"/>
      </a:srgb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Gross Domestic Product</a:t>
            </a:r>
          </a:p>
          <a:p>
            <a:pPr>
              <a:defRPr/>
            </a:pPr>
            <a:r>
              <a:rPr lang="en-US" dirty="0"/>
              <a:t>Percentage of Economy</a:t>
            </a:r>
          </a:p>
          <a:p>
            <a:pPr>
              <a:defRPr/>
            </a:pPr>
            <a:r>
              <a:rPr lang="en-US" dirty="0"/>
              <a:t>Buffalo</a:t>
            </a:r>
            <a:r>
              <a:rPr lang="en-US" baseline="0" dirty="0"/>
              <a:t> Metro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Large!$E$54</c:f>
              <c:strCache>
                <c:ptCount val="1"/>
                <c:pt idx="0">
                  <c:v>2001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Large!$D$76:$D$90</c:f>
              <c:strCache>
                <c:ptCount val="15"/>
                <c:pt idx="0">
                  <c:v>    Agriculture, forestry, fishing and hunting</c:v>
                </c:pt>
                <c:pt idx="1">
                  <c:v>    Mining, quarrying, and oil and gas extraction</c:v>
                </c:pt>
                <c:pt idx="2">
                  <c:v>    Utilities</c:v>
                </c:pt>
                <c:pt idx="3">
                  <c:v>    Construction</c:v>
                </c:pt>
                <c:pt idx="4">
                  <c:v>    Manufacturing</c:v>
                </c:pt>
                <c:pt idx="5">
                  <c:v>    Wholesale trade</c:v>
                </c:pt>
                <c:pt idx="6">
                  <c:v>    Retail trade</c:v>
                </c:pt>
                <c:pt idx="7">
                  <c:v>    Transportation and warehousing</c:v>
                </c:pt>
                <c:pt idx="8">
                  <c:v>    Information</c:v>
                </c:pt>
                <c:pt idx="9">
                  <c:v>    Finance, insurance, real estate, rental, and leasing</c:v>
                </c:pt>
                <c:pt idx="10">
                  <c:v>    Professional and business services</c:v>
                </c:pt>
                <c:pt idx="11">
                  <c:v>    Educational services, health care, and social assistance</c:v>
                </c:pt>
                <c:pt idx="12">
                  <c:v>    Arts, entertainment, recreation, accommodation, and food services</c:v>
                </c:pt>
                <c:pt idx="13">
                  <c:v>    Other services (except government and government enterprises)</c:v>
                </c:pt>
                <c:pt idx="14">
                  <c:v>Government and government enterprises</c:v>
                </c:pt>
              </c:strCache>
            </c:strRef>
          </c:cat>
          <c:val>
            <c:numRef>
              <c:f>Large!$E$76:$E$90</c:f>
              <c:numCache>
                <c:formatCode>0%</c:formatCode>
                <c:ptCount val="15"/>
                <c:pt idx="0">
                  <c:v>2.1961902755277983E-3</c:v>
                </c:pt>
                <c:pt idx="1">
                  <c:v>9.2960897939463989E-4</c:v>
                </c:pt>
                <c:pt idx="2">
                  <c:v>3.7965936602923321E-2</c:v>
                </c:pt>
                <c:pt idx="3">
                  <c:v>3.2136750624296939E-2</c:v>
                </c:pt>
                <c:pt idx="4">
                  <c:v>0.17231813375819929</c:v>
                </c:pt>
                <c:pt idx="5">
                  <c:v>4.5727627096998194E-2</c:v>
                </c:pt>
                <c:pt idx="6">
                  <c:v>6.4980771211815461E-2</c:v>
                </c:pt>
                <c:pt idx="7">
                  <c:v>2.7033381090726619E-2</c:v>
                </c:pt>
                <c:pt idx="8">
                  <c:v>3.2762639694750677E-2</c:v>
                </c:pt>
                <c:pt idx="9">
                  <c:v>0.21622142389435378</c:v>
                </c:pt>
                <c:pt idx="10">
                  <c:v>8.3931192017633105E-2</c:v>
                </c:pt>
                <c:pt idx="11">
                  <c:v>8.1250362482844507E-2</c:v>
                </c:pt>
                <c:pt idx="12">
                  <c:v>3.9215600007369976E-2</c:v>
                </c:pt>
                <c:pt idx="13">
                  <c:v>2.2722818964120407E-2</c:v>
                </c:pt>
                <c:pt idx="14">
                  <c:v>0.14060761191367654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C2-4626-8D43-7D154C4315A1}"/>
            </c:ext>
          </c:extLst>
        </c:ser>
        <c:ser>
          <c:idx val="18"/>
          <c:order val="18"/>
          <c:tx>
            <c:strRef>
              <c:f>Large!$W$54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Large!$D$76:$D$90</c:f>
              <c:strCache>
                <c:ptCount val="15"/>
                <c:pt idx="0">
                  <c:v>    Agriculture, forestry, fishing and hunting</c:v>
                </c:pt>
                <c:pt idx="1">
                  <c:v>    Mining, quarrying, and oil and gas extraction</c:v>
                </c:pt>
                <c:pt idx="2">
                  <c:v>    Utilities</c:v>
                </c:pt>
                <c:pt idx="3">
                  <c:v>    Construction</c:v>
                </c:pt>
                <c:pt idx="4">
                  <c:v>    Manufacturing</c:v>
                </c:pt>
                <c:pt idx="5">
                  <c:v>    Wholesale trade</c:v>
                </c:pt>
                <c:pt idx="6">
                  <c:v>    Retail trade</c:v>
                </c:pt>
                <c:pt idx="7">
                  <c:v>    Transportation and warehousing</c:v>
                </c:pt>
                <c:pt idx="8">
                  <c:v>    Information</c:v>
                </c:pt>
                <c:pt idx="9">
                  <c:v>    Finance, insurance, real estate, rental, and leasing</c:v>
                </c:pt>
                <c:pt idx="10">
                  <c:v>    Professional and business services</c:v>
                </c:pt>
                <c:pt idx="11">
                  <c:v>    Educational services, health care, and social assistance</c:v>
                </c:pt>
                <c:pt idx="12">
                  <c:v>    Arts, entertainment, recreation, accommodation, and food services</c:v>
                </c:pt>
                <c:pt idx="13">
                  <c:v>    Other services (except government and government enterprises)</c:v>
                </c:pt>
                <c:pt idx="14">
                  <c:v>Government and government enterprises</c:v>
                </c:pt>
              </c:strCache>
            </c:strRef>
          </c:cat>
          <c:val>
            <c:numRef>
              <c:f>Large!$W$76:$W$90</c:f>
              <c:numCache>
                <c:formatCode>0%</c:formatCode>
                <c:ptCount val="15"/>
                <c:pt idx="0">
                  <c:v>1.6783587737737886E-3</c:v>
                </c:pt>
                <c:pt idx="1">
                  <c:v>9.6612581305082184E-4</c:v>
                </c:pt>
                <c:pt idx="2">
                  <c:v>2.9591586587373132E-2</c:v>
                </c:pt>
                <c:pt idx="3">
                  <c:v>3.0463081917034885E-2</c:v>
                </c:pt>
                <c:pt idx="4">
                  <c:v>0.12709973155395435</c:v>
                </c:pt>
                <c:pt idx="5">
                  <c:v>5.8012159342614521E-2</c:v>
                </c:pt>
                <c:pt idx="6">
                  <c:v>5.5830996821884971E-2</c:v>
                </c:pt>
                <c:pt idx="7">
                  <c:v>2.3696808686119383E-2</c:v>
                </c:pt>
                <c:pt idx="8">
                  <c:v>2.1812854001151807E-2</c:v>
                </c:pt>
                <c:pt idx="9">
                  <c:v>0.24841880275783013</c:v>
                </c:pt>
                <c:pt idx="10">
                  <c:v>0.10155099696186061</c:v>
                </c:pt>
                <c:pt idx="11">
                  <c:v>9.4976068304696959E-2</c:v>
                </c:pt>
                <c:pt idx="12">
                  <c:v>4.2840468658771239E-2</c:v>
                </c:pt>
                <c:pt idx="13">
                  <c:v>1.9945541459063947E-2</c:v>
                </c:pt>
                <c:pt idx="14">
                  <c:v>0.14311640500436448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C2-4626-8D43-7D154C4315A1}"/>
            </c:ext>
          </c:extLst>
        </c:ser>
        <c:ser>
          <c:idx val="20"/>
          <c:order val="20"/>
          <c:tx>
            <c:strRef>
              <c:f>Large!$Y$54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>
                <a:lumMod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Large!$D$76:$D$90</c:f>
              <c:strCache>
                <c:ptCount val="15"/>
                <c:pt idx="0">
                  <c:v>    Agriculture, forestry, fishing and hunting</c:v>
                </c:pt>
                <c:pt idx="1">
                  <c:v>    Mining, quarrying, and oil and gas extraction</c:v>
                </c:pt>
                <c:pt idx="2">
                  <c:v>    Utilities</c:v>
                </c:pt>
                <c:pt idx="3">
                  <c:v>    Construction</c:v>
                </c:pt>
                <c:pt idx="4">
                  <c:v>    Manufacturing</c:v>
                </c:pt>
                <c:pt idx="5">
                  <c:v>    Wholesale trade</c:v>
                </c:pt>
                <c:pt idx="6">
                  <c:v>    Retail trade</c:v>
                </c:pt>
                <c:pt idx="7">
                  <c:v>    Transportation and warehousing</c:v>
                </c:pt>
                <c:pt idx="8">
                  <c:v>    Information</c:v>
                </c:pt>
                <c:pt idx="9">
                  <c:v>    Finance, insurance, real estate, rental, and leasing</c:v>
                </c:pt>
                <c:pt idx="10">
                  <c:v>    Professional and business services</c:v>
                </c:pt>
                <c:pt idx="11">
                  <c:v>    Educational services, health care, and social assistance</c:v>
                </c:pt>
                <c:pt idx="12">
                  <c:v>    Arts, entertainment, recreation, accommodation, and food services</c:v>
                </c:pt>
                <c:pt idx="13">
                  <c:v>    Other services (except government and government enterprises)</c:v>
                </c:pt>
                <c:pt idx="14">
                  <c:v>Government and government enterprises</c:v>
                </c:pt>
              </c:strCache>
            </c:strRef>
          </c:cat>
          <c:val>
            <c:numRef>
              <c:f>Large!$Y$76:$Y$90</c:f>
              <c:numCache>
                <c:formatCode>0%</c:formatCode>
                <c:ptCount val="15"/>
                <c:pt idx="0">
                  <c:v>1.8885276575442591E-3</c:v>
                </c:pt>
                <c:pt idx="1">
                  <c:v>8.9536478580106414E-4</c:v>
                </c:pt>
                <c:pt idx="2">
                  <c:v>3.4395098209358925E-2</c:v>
                </c:pt>
                <c:pt idx="3">
                  <c:v>3.0350674943281534E-2</c:v>
                </c:pt>
                <c:pt idx="4">
                  <c:v>0.12340029361114371</c:v>
                </c:pt>
                <c:pt idx="5">
                  <c:v>6.2085680172662111E-2</c:v>
                </c:pt>
                <c:pt idx="6">
                  <c:v>5.8856760318866636E-2</c:v>
                </c:pt>
                <c:pt idx="7">
                  <c:v>2.0861842453864913E-2</c:v>
                </c:pt>
                <c:pt idx="8">
                  <c:v>2.2396708998429809E-2</c:v>
                </c:pt>
                <c:pt idx="9">
                  <c:v>0.25581268208832542</c:v>
                </c:pt>
                <c:pt idx="10">
                  <c:v>9.7328104189588482E-2</c:v>
                </c:pt>
                <c:pt idx="11">
                  <c:v>9.2279985374910764E-2</c:v>
                </c:pt>
                <c:pt idx="12">
                  <c:v>3.8539737714408377E-2</c:v>
                </c:pt>
                <c:pt idx="13">
                  <c:v>1.8876626069242765E-2</c:v>
                </c:pt>
                <c:pt idx="14">
                  <c:v>0.14203191341257121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C2-4626-8D43-7D154C4315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4"/>
        <c:axId val="520067056"/>
        <c:axId val="91888784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Large!$F$76:$F$90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0">
                        <c:v>1.1482752498679536E-3</c:v>
                      </c:pt>
                      <c:pt idx="1">
                        <c:v>7.2297603139781627E-4</c:v>
                      </c:pt>
                      <c:pt idx="2">
                        <c:v>3.7006697378576571E-2</c:v>
                      </c:pt>
                      <c:pt idx="3">
                        <c:v>3.2795274567109067E-2</c:v>
                      </c:pt>
                      <c:pt idx="4">
                        <c:v>0.17557896076800059</c:v>
                      </c:pt>
                      <c:pt idx="5">
                        <c:v>4.5056164699582013E-2</c:v>
                      </c:pt>
                      <c:pt idx="6">
                        <c:v>6.5683992795419116E-2</c:v>
                      </c:pt>
                      <c:pt idx="7">
                        <c:v>2.4850744850660918E-2</c:v>
                      </c:pt>
                      <c:pt idx="8">
                        <c:v>3.1619115430315869E-2</c:v>
                      </c:pt>
                      <c:pt idx="9">
                        <c:v>0.21928121820878432</c:v>
                      </c:pt>
                      <c:pt idx="10">
                        <c:v>8.4108014624119487E-2</c:v>
                      </c:pt>
                      <c:pt idx="11">
                        <c:v>7.9945621757638433E-2</c:v>
                      </c:pt>
                      <c:pt idx="12">
                        <c:v>4.048309067240851E-2</c:v>
                      </c:pt>
                      <c:pt idx="13">
                        <c:v>2.2983573569572337E-2</c:v>
                      </c:pt>
                      <c:pt idx="14">
                        <c:v>0.13873627939654698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9DC2-4626-8D43-7D154C4315A1}"/>
                  </c:ext>
                </c:extLst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Large!$G$76:$G$90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0">
                        <c:v>2.4351394057933536E-3</c:v>
                      </c:pt>
                      <c:pt idx="1">
                        <c:v>7.3190448199069336E-4</c:v>
                      </c:pt>
                      <c:pt idx="2">
                        <c:v>3.7240849363535972E-2</c:v>
                      </c:pt>
                      <c:pt idx="3">
                        <c:v>3.2192023642223178E-2</c:v>
                      </c:pt>
                      <c:pt idx="4">
                        <c:v>0.16413204326995434</c:v>
                      </c:pt>
                      <c:pt idx="5">
                        <c:v>4.6843378316337669E-2</c:v>
                      </c:pt>
                      <c:pt idx="6">
                        <c:v>6.913017260634377E-2</c:v>
                      </c:pt>
                      <c:pt idx="8">
                        <c:v>3.0863938351171152E-2</c:v>
                      </c:pt>
                      <c:pt idx="9">
                        <c:v>0.21700714793265682</c:v>
                      </c:pt>
                      <c:pt idx="11">
                        <c:v>8.3424523853062649E-2</c:v>
                      </c:pt>
                      <c:pt idx="12">
                        <c:v>3.7096922611473515E-2</c:v>
                      </c:pt>
                      <c:pt idx="13">
                        <c:v>2.193629909068303E-2</c:v>
                      </c:pt>
                      <c:pt idx="14">
                        <c:v>0.14209314919507229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9DC2-4626-8D43-7D154C4315A1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Large!$H$76:$H$90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1">
                        <c:v>8.1974320827262707E-4</c:v>
                      </c:pt>
                      <c:pt idx="2">
                        <c:v>4.0523124570438142E-2</c:v>
                      </c:pt>
                      <c:pt idx="3">
                        <c:v>3.4424639595621573E-2</c:v>
                      </c:pt>
                      <c:pt idx="4">
                        <c:v>0.14928904278502406</c:v>
                      </c:pt>
                      <c:pt idx="5">
                        <c:v>5.0176074931922166E-2</c:v>
                      </c:pt>
                      <c:pt idx="6">
                        <c:v>7.125339320197431E-2</c:v>
                      </c:pt>
                      <c:pt idx="8">
                        <c:v>3.1643075559017277E-2</c:v>
                      </c:pt>
                      <c:pt idx="9">
                        <c:v>0.21449057907824973</c:v>
                      </c:pt>
                      <c:pt idx="10">
                        <c:v>9.2276023442222799E-2</c:v>
                      </c:pt>
                      <c:pt idx="11">
                        <c:v>8.6851261643013128E-2</c:v>
                      </c:pt>
                      <c:pt idx="12">
                        <c:v>3.3213122287993238E-2</c:v>
                      </c:pt>
                      <c:pt idx="13">
                        <c:v>2.1217501777254073E-2</c:v>
                      </c:pt>
                      <c:pt idx="14">
                        <c:v>0.14600378446297252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9DC2-4626-8D43-7D154C4315A1}"/>
                  </c:ext>
                </c:extLst>
              </c15:ser>
            </c15:filteredBarSeries>
            <c15:filteredBarSeries>
              <c15:ser>
                <c:idx val="4"/>
                <c:order val="4"/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Large!$I$76:$I$90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1">
                        <c:v>9.4673234484308512E-4</c:v>
                      </c:pt>
                      <c:pt idx="2">
                        <c:v>3.7394711819424241E-2</c:v>
                      </c:pt>
                      <c:pt idx="3">
                        <c:v>3.3917015358994537E-2</c:v>
                      </c:pt>
                      <c:pt idx="4">
                        <c:v>0.15651573066307467</c:v>
                      </c:pt>
                      <c:pt idx="5">
                        <c:v>5.391511158095099E-2</c:v>
                      </c:pt>
                      <c:pt idx="6">
                        <c:v>6.9831111074590474E-2</c:v>
                      </c:pt>
                      <c:pt idx="8">
                        <c:v>3.1208732828187216E-2</c:v>
                      </c:pt>
                      <c:pt idx="9">
                        <c:v>0.20342482584843424</c:v>
                      </c:pt>
                      <c:pt idx="10">
                        <c:v>9.6021244335070727E-2</c:v>
                      </c:pt>
                      <c:pt idx="11">
                        <c:v>8.657618263826114E-2</c:v>
                      </c:pt>
                      <c:pt idx="12">
                        <c:v>3.3163951868416024E-2</c:v>
                      </c:pt>
                      <c:pt idx="13">
                        <c:v>2.0933488069975519E-2</c:v>
                      </c:pt>
                      <c:pt idx="14">
                        <c:v>0.14809934216523959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9DC2-4626-8D43-7D154C4315A1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Large!$J$76:$J$90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1">
                        <c:v>1.2554001519153092E-3</c:v>
                      </c:pt>
                      <c:pt idx="2">
                        <c:v>3.8060447066420894E-2</c:v>
                      </c:pt>
                      <c:pt idx="3">
                        <c:v>3.3531158679035895E-2</c:v>
                      </c:pt>
                      <c:pt idx="4">
                        <c:v>0.16655547278971444</c:v>
                      </c:pt>
                      <c:pt idx="5">
                        <c:v>5.5598421504491465E-2</c:v>
                      </c:pt>
                      <c:pt idx="6">
                        <c:v>6.6997217067313097E-2</c:v>
                      </c:pt>
                      <c:pt idx="8">
                        <c:v>2.8923582353882867E-2</c:v>
                      </c:pt>
                      <c:pt idx="9">
                        <c:v>0.2000155857637575</c:v>
                      </c:pt>
                      <c:pt idx="10">
                        <c:v>9.4947307669041692E-2</c:v>
                      </c:pt>
                      <c:pt idx="11">
                        <c:v>8.5715615594574149E-2</c:v>
                      </c:pt>
                      <c:pt idx="12">
                        <c:v>3.4606221249532942E-2</c:v>
                      </c:pt>
                      <c:pt idx="13">
                        <c:v>2.0504995504628407E-2</c:v>
                      </c:pt>
                      <c:pt idx="14">
                        <c:v>0.14506058576615161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9DC2-4626-8D43-7D154C4315A1}"/>
                  </c:ext>
                </c:extLst>
              </c15:ser>
            </c15:filteredBarSeries>
            <c15:filteredBarSeries>
              <c15:ser>
                <c:idx val="6"/>
                <c:order val="6"/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Large!$K$76:$K$90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1">
                        <c:v>1.3434372778673468E-3</c:v>
                      </c:pt>
                      <c:pt idx="2">
                        <c:v>3.6788911222760554E-2</c:v>
                      </c:pt>
                      <c:pt idx="3">
                        <c:v>3.2900760432449425E-2</c:v>
                      </c:pt>
                      <c:pt idx="4">
                        <c:v>0.16131481541835965</c:v>
                      </c:pt>
                      <c:pt idx="5">
                        <c:v>5.731607158540921E-2</c:v>
                      </c:pt>
                      <c:pt idx="6">
                        <c:v>6.330863368724482E-2</c:v>
                      </c:pt>
                      <c:pt idx="8">
                        <c:v>2.6419404103539417E-2</c:v>
                      </c:pt>
                      <c:pt idx="9">
                        <c:v>0.20406863132740233</c:v>
                      </c:pt>
                      <c:pt idx="10">
                        <c:v>0.10057471724050922</c:v>
                      </c:pt>
                      <c:pt idx="11">
                        <c:v>8.5241156955756167E-2</c:v>
                      </c:pt>
                      <c:pt idx="12">
                        <c:v>3.5195844086880208E-2</c:v>
                      </c:pt>
                      <c:pt idx="13">
                        <c:v>2.0231370567178813E-2</c:v>
                      </c:pt>
                      <c:pt idx="14">
                        <c:v>0.14760922650611927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9DC2-4626-8D43-7D154C4315A1}"/>
                  </c:ext>
                </c:extLst>
              </c15:ser>
            </c15:filteredBarSeries>
            <c15:filteredBarSeries>
              <c15:ser>
                <c:idx val="7"/>
                <c:order val="7"/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Large!$L$76:$L$90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1">
                        <c:v>1.6469859649373797E-3</c:v>
                      </c:pt>
                      <c:pt idx="2">
                        <c:v>3.5800321176588365E-2</c:v>
                      </c:pt>
                      <c:pt idx="3">
                        <c:v>3.3212178973685787E-2</c:v>
                      </c:pt>
                      <c:pt idx="4">
                        <c:v>0.14249170982921028</c:v>
                      </c:pt>
                      <c:pt idx="5">
                        <c:v>5.661266372345302E-2</c:v>
                      </c:pt>
                      <c:pt idx="6">
                        <c:v>6.0238718118987837E-2</c:v>
                      </c:pt>
                      <c:pt idx="8">
                        <c:v>2.5969376880791008E-2</c:v>
                      </c:pt>
                      <c:pt idx="9">
                        <c:v>0.21462566156673338</c:v>
                      </c:pt>
                      <c:pt idx="10">
                        <c:v>0.10614693744651692</c:v>
                      </c:pt>
                      <c:pt idx="11">
                        <c:v>8.8925913027351325E-2</c:v>
                      </c:pt>
                      <c:pt idx="12">
                        <c:v>3.5899548930368258E-2</c:v>
                      </c:pt>
                      <c:pt idx="13">
                        <c:v>2.0114714698766897E-2</c:v>
                      </c:pt>
                      <c:pt idx="14">
                        <c:v>0.14941681083310154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9DC2-4626-8D43-7D154C4315A1}"/>
                  </c:ext>
                </c:extLst>
              </c15:ser>
            </c15:filteredBarSeries>
            <c15:filteredBarSeries>
              <c15:ser>
                <c:idx val="8"/>
                <c:order val="8"/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Large!$M$76:$M$90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1">
                        <c:v>1.5986236982154984E-3</c:v>
                      </c:pt>
                      <c:pt idx="2">
                        <c:v>3.6819694159940561E-2</c:v>
                      </c:pt>
                      <c:pt idx="3">
                        <c:v>3.1725794050207388E-2</c:v>
                      </c:pt>
                      <c:pt idx="4">
                        <c:v>0.1380190895388643</c:v>
                      </c:pt>
                      <c:pt idx="5">
                        <c:v>5.1858726223551886E-2</c:v>
                      </c:pt>
                      <c:pt idx="6">
                        <c:v>6.0135231212638557E-2</c:v>
                      </c:pt>
                      <c:pt idx="8">
                        <c:v>2.6309485043279669E-2</c:v>
                      </c:pt>
                      <c:pt idx="9">
                        <c:v>0.22384801774782478</c:v>
                      </c:pt>
                      <c:pt idx="10">
                        <c:v>0.10405300861056591</c:v>
                      </c:pt>
                      <c:pt idx="11">
                        <c:v>9.3727061804077E-2</c:v>
                      </c:pt>
                      <c:pt idx="12">
                        <c:v>3.586404654475072E-2</c:v>
                      </c:pt>
                      <c:pt idx="13">
                        <c:v>2.0127315865424364E-2</c:v>
                      </c:pt>
                      <c:pt idx="14">
                        <c:v>0.15109133797923563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9DC2-4626-8D43-7D154C4315A1}"/>
                  </c:ext>
                </c:extLst>
              </c15:ser>
            </c15:filteredBarSeries>
            <c15:filteredBarSeries>
              <c15:ser>
                <c:idx val="9"/>
                <c:order val="9"/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Large!$N$76:$N$90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1">
                        <c:v>1.8688736960997122E-3</c:v>
                      </c:pt>
                      <c:pt idx="2">
                        <c:v>3.9608848001808396E-2</c:v>
                      </c:pt>
                      <c:pt idx="3">
                        <c:v>2.8790893158657859E-2</c:v>
                      </c:pt>
                      <c:pt idx="4">
                        <c:v>0.13645445543212145</c:v>
                      </c:pt>
                      <c:pt idx="5">
                        <c:v>5.2717253142717815E-2</c:v>
                      </c:pt>
                      <c:pt idx="6">
                        <c:v>6.1941853547597132E-2</c:v>
                      </c:pt>
                      <c:pt idx="8">
                        <c:v>2.6204903719462564E-2</c:v>
                      </c:pt>
                      <c:pt idx="9">
                        <c:v>0.21933294520515709</c:v>
                      </c:pt>
                      <c:pt idx="10">
                        <c:v>0.10643850344837227</c:v>
                      </c:pt>
                      <c:pt idx="11">
                        <c:v>9.3456557238919463E-2</c:v>
                      </c:pt>
                      <c:pt idx="12">
                        <c:v>3.667438965872561E-2</c:v>
                      </c:pt>
                      <c:pt idx="13">
                        <c:v>1.9279639630855824E-2</c:v>
                      </c:pt>
                      <c:pt idx="14">
                        <c:v>0.15165242714395569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9DC2-4626-8D43-7D154C4315A1}"/>
                  </c:ext>
                </c:extLst>
              </c15:ser>
            </c15:filteredBarSeries>
            <c15:filteredBarSeries>
              <c15:ser>
                <c:idx val="10"/>
                <c:order val="10"/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Large!$O$76:$O$90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1">
                        <c:v>2.1139124373062124E-3</c:v>
                      </c:pt>
                      <c:pt idx="2">
                        <c:v>3.9123099768202871E-2</c:v>
                      </c:pt>
                      <c:pt idx="3">
                        <c:v>2.8985531800463281E-2</c:v>
                      </c:pt>
                      <c:pt idx="4">
                        <c:v>0.12985585876155731</c:v>
                      </c:pt>
                      <c:pt idx="5">
                        <c:v>5.3451533900856794E-2</c:v>
                      </c:pt>
                      <c:pt idx="6">
                        <c:v>6.3890500495510455E-2</c:v>
                      </c:pt>
                      <c:pt idx="8">
                        <c:v>2.5010881073806317E-2</c:v>
                      </c:pt>
                      <c:pt idx="9">
                        <c:v>0.21493314918720269</c:v>
                      </c:pt>
                      <c:pt idx="10">
                        <c:v>0.11020558002808617</c:v>
                      </c:pt>
                      <c:pt idx="11">
                        <c:v>9.4662241845115722E-2</c:v>
                      </c:pt>
                      <c:pt idx="12">
                        <c:v>3.9208405221022077E-2</c:v>
                      </c:pt>
                      <c:pt idx="13">
                        <c:v>1.9176906828822015E-2</c:v>
                      </c:pt>
                      <c:pt idx="14">
                        <c:v>0.15314230862091072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9DC2-4626-8D43-7D154C4315A1}"/>
                  </c:ext>
                </c:extLst>
              </c15:ser>
            </c15:filteredBarSeries>
            <c15:filteredBarSeries>
              <c15:ser>
                <c:idx val="11"/>
                <c:order val="11"/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Large!$P$76:$P$90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1">
                        <c:v>1.9568539654346586E-3</c:v>
                      </c:pt>
                      <c:pt idx="2">
                        <c:v>3.2174452940324436E-2</c:v>
                      </c:pt>
                      <c:pt idx="3">
                        <c:v>2.8590814141744622E-2</c:v>
                      </c:pt>
                      <c:pt idx="4">
                        <c:v>0.1309854376678207</c:v>
                      </c:pt>
                      <c:pt idx="5">
                        <c:v>5.4473588846946447E-2</c:v>
                      </c:pt>
                      <c:pt idx="6">
                        <c:v>6.2505940407704075E-2</c:v>
                      </c:pt>
                      <c:pt idx="8">
                        <c:v>2.5001619806945787E-2</c:v>
                      </c:pt>
                      <c:pt idx="9">
                        <c:v>0.22808414589186168</c:v>
                      </c:pt>
                      <c:pt idx="10">
                        <c:v>0.10822556039296249</c:v>
                      </c:pt>
                      <c:pt idx="11">
                        <c:v>9.3757404592701557E-2</c:v>
                      </c:pt>
                      <c:pt idx="12">
                        <c:v>4.1948665908257882E-2</c:v>
                      </c:pt>
                      <c:pt idx="13">
                        <c:v>1.8865530053041316E-2</c:v>
                      </c:pt>
                      <c:pt idx="14">
                        <c:v>0.14769605554251083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9DC2-4626-8D43-7D154C4315A1}"/>
                  </c:ext>
                </c:extLst>
              </c15:ser>
            </c15:filteredBarSeries>
            <c15:filteredBarSeries>
              <c15:ser>
                <c:idx val="12"/>
                <c:order val="12"/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Large!$Q$76:$Q$90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0">
                        <c:v>3.3154585900139191E-3</c:v>
                      </c:pt>
                      <c:pt idx="1">
                        <c:v>1.8751631758960117E-3</c:v>
                      </c:pt>
                      <c:pt idx="2">
                        <c:v>3.1696358978735531E-2</c:v>
                      </c:pt>
                      <c:pt idx="3">
                        <c:v>2.8685637577955711E-2</c:v>
                      </c:pt>
                      <c:pt idx="4">
                        <c:v>0.1298283782492162</c:v>
                      </c:pt>
                      <c:pt idx="5">
                        <c:v>5.7239930556341669E-2</c:v>
                      </c:pt>
                      <c:pt idx="6">
                        <c:v>6.3575986821047592E-2</c:v>
                      </c:pt>
                      <c:pt idx="7">
                        <c:v>2.2947981796550661E-2</c:v>
                      </c:pt>
                      <c:pt idx="8">
                        <c:v>2.5486824017037588E-2</c:v>
                      </c:pt>
                      <c:pt idx="9">
                        <c:v>0.21902574921791232</c:v>
                      </c:pt>
                      <c:pt idx="10">
                        <c:v>0.10830883049462643</c:v>
                      </c:pt>
                      <c:pt idx="11">
                        <c:v>9.4297383663481421E-2</c:v>
                      </c:pt>
                      <c:pt idx="12">
                        <c:v>4.2391034758217164E-2</c:v>
                      </c:pt>
                      <c:pt idx="13">
                        <c:v>1.8848392994066591E-2</c:v>
                      </c:pt>
                      <c:pt idx="14">
                        <c:v>0.1524768891089012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9DC2-4626-8D43-7D154C4315A1}"/>
                  </c:ext>
                </c:extLst>
              </c15:ser>
            </c15:filteredBarSeries>
            <c15:filteredBarSeries>
              <c15:ser>
                <c:idx val="13"/>
                <c:order val="13"/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Large!$R$76:$R$90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0">
                        <c:v>2.7915203050855437E-3</c:v>
                      </c:pt>
                      <c:pt idx="1">
                        <c:v>1.7301918932259555E-3</c:v>
                      </c:pt>
                      <c:pt idx="2">
                        <c:v>3.2616079590363771E-2</c:v>
                      </c:pt>
                      <c:pt idx="3">
                        <c:v>2.9397738580974199E-2</c:v>
                      </c:pt>
                      <c:pt idx="4">
                        <c:v>0.13400671068146724</c:v>
                      </c:pt>
                      <c:pt idx="5">
                        <c:v>5.7290189359899248E-2</c:v>
                      </c:pt>
                      <c:pt idx="6">
                        <c:v>6.1735145961312576E-2</c:v>
                      </c:pt>
                      <c:pt idx="7">
                        <c:v>2.3004585374654576E-2</c:v>
                      </c:pt>
                      <c:pt idx="8">
                        <c:v>2.481738165694275E-2</c:v>
                      </c:pt>
                      <c:pt idx="9">
                        <c:v>0.23122925413426892</c:v>
                      </c:pt>
                      <c:pt idx="10">
                        <c:v>0.1031424933081115</c:v>
                      </c:pt>
                      <c:pt idx="11">
                        <c:v>9.2337437800329797E-2</c:v>
                      </c:pt>
                      <c:pt idx="12">
                        <c:v>4.1402784348086488E-2</c:v>
                      </c:pt>
                      <c:pt idx="13">
                        <c:v>1.8984222859616866E-2</c:v>
                      </c:pt>
                      <c:pt idx="14">
                        <c:v>0.14551426414566057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9DC2-4626-8D43-7D154C4315A1}"/>
                  </c:ext>
                </c:extLst>
              </c15:ser>
            </c15:filteredBarSeries>
            <c15:filteredBarSeries>
              <c15:ser>
                <c:idx val="14"/>
                <c:order val="14"/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Large!$S$76:$S$90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0">
                        <c:v>1.7664221816934985E-3</c:v>
                      </c:pt>
                      <c:pt idx="1">
                        <c:v>9.5727488233600009E-4</c:v>
                      </c:pt>
                      <c:pt idx="2">
                        <c:v>2.9593352352850589E-2</c:v>
                      </c:pt>
                      <c:pt idx="3">
                        <c:v>3.019733374274948E-2</c:v>
                      </c:pt>
                      <c:pt idx="4">
                        <c:v>0.13407608031292201</c:v>
                      </c:pt>
                      <c:pt idx="5">
                        <c:v>6.0209334431556322E-2</c:v>
                      </c:pt>
                      <c:pt idx="6">
                        <c:v>6.1039763562175255E-2</c:v>
                      </c:pt>
                      <c:pt idx="7">
                        <c:v>2.3092900008281802E-2</c:v>
                      </c:pt>
                      <c:pt idx="8">
                        <c:v>2.5292098039449783E-2</c:v>
                      </c:pt>
                      <c:pt idx="9">
                        <c:v>0.23257284797254407</c:v>
                      </c:pt>
                      <c:pt idx="10">
                        <c:v>0.10201694857873365</c:v>
                      </c:pt>
                      <c:pt idx="11">
                        <c:v>9.2004646925589684E-2</c:v>
                      </c:pt>
                      <c:pt idx="12">
                        <c:v>4.371473791115385E-2</c:v>
                      </c:pt>
                      <c:pt idx="13">
                        <c:v>1.9134026588735115E-2</c:v>
                      </c:pt>
                      <c:pt idx="14">
                        <c:v>0.14433223250922889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0-9DC2-4626-8D43-7D154C4315A1}"/>
                  </c:ext>
                </c:extLst>
              </c15:ser>
            </c15:filteredBarSeries>
            <c15:filteredBarSeries>
              <c15:ser>
                <c:idx val="15"/>
                <c:order val="15"/>
                <c:spPr>
                  <a:solidFill>
                    <a:schemeClr val="accent4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Large!$T$76:$T$90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0">
                        <c:v>1.0796525194805271E-3</c:v>
                      </c:pt>
                      <c:pt idx="1">
                        <c:v>8.5327874041469642E-4</c:v>
                      </c:pt>
                      <c:pt idx="2">
                        <c:v>3.0229448009013823E-2</c:v>
                      </c:pt>
                      <c:pt idx="3">
                        <c:v>3.057861472819063E-2</c:v>
                      </c:pt>
                      <c:pt idx="4">
                        <c:v>0.13245711170147684</c:v>
                      </c:pt>
                      <c:pt idx="5">
                        <c:v>5.7749152530423196E-2</c:v>
                      </c:pt>
                      <c:pt idx="6">
                        <c:v>5.9109892190442451E-2</c:v>
                      </c:pt>
                      <c:pt idx="7">
                        <c:v>2.2127449377655709E-2</c:v>
                      </c:pt>
                      <c:pt idx="8">
                        <c:v>2.3884240333985046E-2</c:v>
                      </c:pt>
                      <c:pt idx="9">
                        <c:v>0.24202838073860541</c:v>
                      </c:pt>
                      <c:pt idx="10">
                        <c:v>9.9793910557093649E-2</c:v>
                      </c:pt>
                      <c:pt idx="11">
                        <c:v>9.4310677007712312E-2</c:v>
                      </c:pt>
                      <c:pt idx="12">
                        <c:v>4.5129005293462643E-2</c:v>
                      </c:pt>
                      <c:pt idx="13">
                        <c:v>1.8835981680350881E-2</c:v>
                      </c:pt>
                      <c:pt idx="14">
                        <c:v>0.14183321927984291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1-9DC2-4626-8D43-7D154C4315A1}"/>
                  </c:ext>
                </c:extLst>
              </c15:ser>
            </c15:filteredBarSeries>
            <c15:filteredBarSeries>
              <c15:ser>
                <c:idx val="16"/>
                <c:order val="16"/>
                <c:spPr>
                  <a:solidFill>
                    <a:schemeClr val="accent5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Large!$U$76:$U$90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0">
                        <c:v>1.3945325551275719E-3</c:v>
                      </c:pt>
                      <c:pt idx="1">
                        <c:v>9.0140992520837892E-4</c:v>
                      </c:pt>
                      <c:pt idx="2">
                        <c:v>3.1812582377128779E-2</c:v>
                      </c:pt>
                      <c:pt idx="3">
                        <c:v>3.063517076317292E-2</c:v>
                      </c:pt>
                      <c:pt idx="4">
                        <c:v>0.12893079824458104</c:v>
                      </c:pt>
                      <c:pt idx="5">
                        <c:v>5.8814081904485144E-2</c:v>
                      </c:pt>
                      <c:pt idx="6">
                        <c:v>5.8238738279986178E-2</c:v>
                      </c:pt>
                      <c:pt idx="7">
                        <c:v>2.2894719887116284E-2</c:v>
                      </c:pt>
                      <c:pt idx="8">
                        <c:v>2.2801896291221681E-2</c:v>
                      </c:pt>
                      <c:pt idx="9">
                        <c:v>0.2349161584050713</c:v>
                      </c:pt>
                      <c:pt idx="10">
                        <c:v>0.10099259520133817</c:v>
                      </c:pt>
                      <c:pt idx="11">
                        <c:v>9.5104302582090711E-2</c:v>
                      </c:pt>
                      <c:pt idx="12">
                        <c:v>4.6457781283962822E-2</c:v>
                      </c:pt>
                      <c:pt idx="13">
                        <c:v>1.9283502927508939E-2</c:v>
                      </c:pt>
                      <c:pt idx="14">
                        <c:v>0.14682172937200008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2-9DC2-4626-8D43-7D154C4315A1}"/>
                  </c:ext>
                </c:extLst>
              </c15:ser>
            </c15:filteredBarSeries>
            <c15:filteredBarSeries>
              <c15:ser>
                <c:idx val="17"/>
                <c:order val="17"/>
                <c:spPr>
                  <a:solidFill>
                    <a:schemeClr val="accent6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Large!$V$76:$V$90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0">
                        <c:v>9.8576166750473913E-4</c:v>
                      </c:pt>
                      <c:pt idx="1">
                        <c:v>9.6017149036364369E-4</c:v>
                      </c:pt>
                      <c:pt idx="2">
                        <c:v>3.0945198642663353E-2</c:v>
                      </c:pt>
                      <c:pt idx="3">
                        <c:v>2.9567030888970364E-2</c:v>
                      </c:pt>
                      <c:pt idx="4">
                        <c:v>0.12456811668369196</c:v>
                      </c:pt>
                      <c:pt idx="5">
                        <c:v>5.8940207422337632E-2</c:v>
                      </c:pt>
                      <c:pt idx="6">
                        <c:v>5.6150737893809512E-2</c:v>
                      </c:pt>
                      <c:pt idx="7">
                        <c:v>2.3458157823862937E-2</c:v>
                      </c:pt>
                      <c:pt idx="8">
                        <c:v>2.1819755496163599E-2</c:v>
                      </c:pt>
                      <c:pt idx="9">
                        <c:v>0.24371955706642454</c:v>
                      </c:pt>
                      <c:pt idx="10">
                        <c:v>0.10278263099187512</c:v>
                      </c:pt>
                      <c:pt idx="11">
                        <c:v>9.6503081961747741E-2</c:v>
                      </c:pt>
                      <c:pt idx="12">
                        <c:v>4.4847030825029978E-2</c:v>
                      </c:pt>
                      <c:pt idx="13">
                        <c:v>1.9797416379258595E-2</c:v>
                      </c:pt>
                      <c:pt idx="14">
                        <c:v>0.14495515878831114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3-9DC2-4626-8D43-7D154C4315A1}"/>
                  </c:ext>
                </c:extLst>
              </c15:ser>
            </c15:filteredBarSeries>
            <c15:filteredBarSeries>
              <c15:ser>
                <c:idx val="19"/>
                <c:order val="19"/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Large!$D$76:$D$90</c15:sqref>
                        </c15:formulaRef>
                      </c:ext>
                    </c:extLst>
                    <c:strCache>
                      <c:ptCount val="15"/>
                      <c:pt idx="0">
                        <c:v>    Agriculture, forestry, fishing and hunting</c:v>
                      </c:pt>
                      <c:pt idx="1">
                        <c:v>    Mining, quarrying, and oil and gas extraction</c:v>
                      </c:pt>
                      <c:pt idx="2">
                        <c:v>    Utilities</c:v>
                      </c:pt>
                      <c:pt idx="3">
                        <c:v>    Construction</c:v>
                      </c:pt>
                      <c:pt idx="4">
                        <c:v>    Manufacturing</c:v>
                      </c:pt>
                      <c:pt idx="5">
                        <c:v>    Wholesale trade</c:v>
                      </c:pt>
                      <c:pt idx="6">
                        <c:v>    Retail trade</c:v>
                      </c:pt>
                      <c:pt idx="7">
                        <c:v>    Transportation and warehousing</c:v>
                      </c:pt>
                      <c:pt idx="8">
                        <c:v>    Information</c:v>
                      </c:pt>
                      <c:pt idx="9">
                        <c:v>    Finance, insurance, real estate, rental, and leasing</c:v>
                      </c:pt>
                      <c:pt idx="10">
                        <c:v>    Professional and business services</c:v>
                      </c:pt>
                      <c:pt idx="11">
                        <c:v>    Educational services, health care, and social assistance</c:v>
                      </c:pt>
                      <c:pt idx="12">
                        <c:v>    Arts, entertainment, recreation, accommodation, and food services</c:v>
                      </c:pt>
                      <c:pt idx="13">
                        <c:v>    Other services (except government and government enterprises)</c:v>
                      </c:pt>
                      <c:pt idx="14">
                        <c:v>Government and government enterprises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Large!$X$76:$X$90</c15:sqref>
                        </c15:formulaRef>
                      </c:ext>
                    </c:extLst>
                    <c:numCache>
                      <c:formatCode>0%</c:formatCode>
                      <c:ptCount val="15"/>
                      <c:pt idx="0">
                        <c:v>1.5587000140836729E-3</c:v>
                      </c:pt>
                      <c:pt idx="1">
                        <c:v>8.2977789761043397E-4</c:v>
                      </c:pt>
                      <c:pt idx="2">
                        <c:v>3.1783876168337263E-2</c:v>
                      </c:pt>
                      <c:pt idx="3">
                        <c:v>3.0036207415619652E-2</c:v>
                      </c:pt>
                      <c:pt idx="4">
                        <c:v>0.12119199632756714</c:v>
                      </c:pt>
                      <c:pt idx="5">
                        <c:v>5.9698281181923794E-2</c:v>
                      </c:pt>
                      <c:pt idx="6">
                        <c:v>5.4701042964793709E-2</c:v>
                      </c:pt>
                      <c:pt idx="7">
                        <c:v>1.9673235148473391E-2</c:v>
                      </c:pt>
                      <c:pt idx="8">
                        <c:v>2.2897169529506829E-2</c:v>
                      </c:pt>
                      <c:pt idx="9">
                        <c:v>0.27137861688169546</c:v>
                      </c:pt>
                      <c:pt idx="10">
                        <c:v>9.6709798860506277E-2</c:v>
                      </c:pt>
                      <c:pt idx="11">
                        <c:v>9.4683228008280773E-2</c:v>
                      </c:pt>
                      <c:pt idx="12">
                        <c:v>3.1111060514161522E-2</c:v>
                      </c:pt>
                      <c:pt idx="13">
                        <c:v>1.8231570769424325E-2</c:v>
                      </c:pt>
                      <c:pt idx="14">
                        <c:v>0.14551543831801575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4-9DC2-4626-8D43-7D154C4315A1}"/>
                  </c:ext>
                </c:extLst>
              </c15:ser>
            </c15:filteredBarSeries>
          </c:ext>
        </c:extLst>
      </c:barChart>
      <c:catAx>
        <c:axId val="5200670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888784"/>
        <c:crosses val="autoZero"/>
        <c:auto val="1"/>
        <c:lblAlgn val="ctr"/>
        <c:lblOffset val="100"/>
        <c:noMultiLvlLbl val="0"/>
      </c:catAx>
      <c:valAx>
        <c:axId val="91888784"/>
        <c:scaling>
          <c:orientation val="minMax"/>
          <c:max val="0.26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067056"/>
        <c:crosses val="autoZero"/>
        <c:crossBetween val="between"/>
      </c:valAx>
      <c:spPr>
        <a:solidFill>
          <a:sysClr val="window" lastClr="FFFFFF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1894950482025066"/>
          <c:y val="0.24132969967915369"/>
          <c:w val="0.21731264503610365"/>
          <c:h val="9.2677006283305496E-2"/>
        </c:manualLayout>
      </c:layout>
      <c:overlay val="1"/>
      <c:spPr>
        <a:noFill/>
        <a:ln>
          <a:solidFill>
            <a:srgbClr val="4472C4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70AD47">
        <a:lumMod val="20000"/>
        <a:lumOff val="80000"/>
      </a:srgb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Total Non-Farm Employment</a:t>
            </a:r>
          </a:p>
          <a:p>
            <a:pPr>
              <a:defRPr/>
            </a:pPr>
            <a:r>
              <a:rPr lang="en-US"/>
              <a:t>Buffalo MSA</a:t>
            </a:r>
          </a:p>
          <a:p>
            <a:pPr>
              <a:defRPr/>
            </a:pP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Sheet2!$G$1</c:f>
              <c:strCache>
                <c:ptCount val="1"/>
                <c:pt idx="0">
                  <c:v>BUF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345"/>
              <c:layout>
                <c:manualLayout>
                  <c:x val="7.3289904159889868E-3"/>
                  <c:y val="-6.06060606060606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7E3-4F79-82A8-BF98F371E582}"/>
                </c:ext>
              </c:extLst>
            </c:dLbl>
            <c:dLbl>
              <c:idx val="363"/>
              <c:layout>
                <c:manualLayout>
                  <c:x val="-7.0358307993493352E-2"/>
                  <c:y val="2.02020202020202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7E3-4F79-82A8-BF98F371E582}"/>
                </c:ext>
              </c:extLst>
            </c:dLbl>
            <c:dLbl>
              <c:idx val="401"/>
              <c:layout>
                <c:manualLayout>
                  <c:x val="-3.3713355913548952E-2"/>
                  <c:y val="-6.06060606060609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7E3-4F79-82A8-BF98F371E5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Sheet2!$J$2:$J$407</c:f>
              <c:numCache>
                <c:formatCode>m/d/yyyy</c:formatCode>
                <c:ptCount val="406"/>
                <c:pt idx="0">
                  <c:v>32874</c:v>
                </c:pt>
                <c:pt idx="1">
                  <c:v>32905</c:v>
                </c:pt>
                <c:pt idx="2">
                  <c:v>32933</c:v>
                </c:pt>
                <c:pt idx="3">
                  <c:v>32964</c:v>
                </c:pt>
                <c:pt idx="4">
                  <c:v>32994</c:v>
                </c:pt>
                <c:pt idx="5">
                  <c:v>33025</c:v>
                </c:pt>
                <c:pt idx="6">
                  <c:v>33055</c:v>
                </c:pt>
                <c:pt idx="7">
                  <c:v>33086</c:v>
                </c:pt>
                <c:pt idx="8">
                  <c:v>33117</c:v>
                </c:pt>
                <c:pt idx="9">
                  <c:v>33147</c:v>
                </c:pt>
                <c:pt idx="10">
                  <c:v>33178</c:v>
                </c:pt>
                <c:pt idx="11">
                  <c:v>33208</c:v>
                </c:pt>
                <c:pt idx="12">
                  <c:v>33239</c:v>
                </c:pt>
                <c:pt idx="13">
                  <c:v>33270</c:v>
                </c:pt>
                <c:pt idx="14">
                  <c:v>33298</c:v>
                </c:pt>
                <c:pt idx="15">
                  <c:v>33329</c:v>
                </c:pt>
                <c:pt idx="16">
                  <c:v>33359</c:v>
                </c:pt>
                <c:pt idx="17">
                  <c:v>33390</c:v>
                </c:pt>
                <c:pt idx="18">
                  <c:v>33420</c:v>
                </c:pt>
                <c:pt idx="19">
                  <c:v>33451</c:v>
                </c:pt>
                <c:pt idx="20">
                  <c:v>33482</c:v>
                </c:pt>
                <c:pt idx="21">
                  <c:v>33512</c:v>
                </c:pt>
                <c:pt idx="22">
                  <c:v>33543</c:v>
                </c:pt>
                <c:pt idx="23">
                  <c:v>33573</c:v>
                </c:pt>
                <c:pt idx="24">
                  <c:v>33604</c:v>
                </c:pt>
                <c:pt idx="25">
                  <c:v>33635</c:v>
                </c:pt>
                <c:pt idx="26">
                  <c:v>33664</c:v>
                </c:pt>
                <c:pt idx="27">
                  <c:v>33695</c:v>
                </c:pt>
                <c:pt idx="28">
                  <c:v>33725</c:v>
                </c:pt>
                <c:pt idx="29">
                  <c:v>33756</c:v>
                </c:pt>
                <c:pt idx="30">
                  <c:v>33786</c:v>
                </c:pt>
                <c:pt idx="31">
                  <c:v>33817</c:v>
                </c:pt>
                <c:pt idx="32">
                  <c:v>33848</c:v>
                </c:pt>
                <c:pt idx="33">
                  <c:v>33878</c:v>
                </c:pt>
                <c:pt idx="34">
                  <c:v>33909</c:v>
                </c:pt>
                <c:pt idx="35">
                  <c:v>33939</c:v>
                </c:pt>
                <c:pt idx="36">
                  <c:v>33970</c:v>
                </c:pt>
                <c:pt idx="37">
                  <c:v>34001</c:v>
                </c:pt>
                <c:pt idx="38">
                  <c:v>34029</c:v>
                </c:pt>
                <c:pt idx="39">
                  <c:v>34060</c:v>
                </c:pt>
                <c:pt idx="40">
                  <c:v>34090</c:v>
                </c:pt>
                <c:pt idx="41">
                  <c:v>34121</c:v>
                </c:pt>
                <c:pt idx="42">
                  <c:v>34151</c:v>
                </c:pt>
                <c:pt idx="43">
                  <c:v>34182</c:v>
                </c:pt>
                <c:pt idx="44">
                  <c:v>34213</c:v>
                </c:pt>
                <c:pt idx="45">
                  <c:v>34243</c:v>
                </c:pt>
                <c:pt idx="46">
                  <c:v>34274</c:v>
                </c:pt>
                <c:pt idx="47">
                  <c:v>34304</c:v>
                </c:pt>
                <c:pt idx="48">
                  <c:v>34335</c:v>
                </c:pt>
                <c:pt idx="49">
                  <c:v>34366</c:v>
                </c:pt>
                <c:pt idx="50">
                  <c:v>34394</c:v>
                </c:pt>
                <c:pt idx="51">
                  <c:v>34425</c:v>
                </c:pt>
                <c:pt idx="52">
                  <c:v>34455</c:v>
                </c:pt>
                <c:pt idx="53">
                  <c:v>34486</c:v>
                </c:pt>
                <c:pt idx="54">
                  <c:v>34516</c:v>
                </c:pt>
                <c:pt idx="55">
                  <c:v>34547</c:v>
                </c:pt>
                <c:pt idx="56">
                  <c:v>34578</c:v>
                </c:pt>
                <c:pt idx="57">
                  <c:v>34608</c:v>
                </c:pt>
                <c:pt idx="58">
                  <c:v>34639</c:v>
                </c:pt>
                <c:pt idx="59">
                  <c:v>34669</c:v>
                </c:pt>
                <c:pt idx="60">
                  <c:v>34700</c:v>
                </c:pt>
                <c:pt idx="61">
                  <c:v>34731</c:v>
                </c:pt>
                <c:pt idx="62">
                  <c:v>34759</c:v>
                </c:pt>
                <c:pt idx="63">
                  <c:v>34790</c:v>
                </c:pt>
                <c:pt idx="64">
                  <c:v>34820</c:v>
                </c:pt>
                <c:pt idx="65">
                  <c:v>34851</c:v>
                </c:pt>
                <c:pt idx="66">
                  <c:v>34881</c:v>
                </c:pt>
                <c:pt idx="67">
                  <c:v>34912</c:v>
                </c:pt>
                <c:pt idx="68">
                  <c:v>34943</c:v>
                </c:pt>
                <c:pt idx="69">
                  <c:v>34973</c:v>
                </c:pt>
                <c:pt idx="70">
                  <c:v>35004</c:v>
                </c:pt>
                <c:pt idx="71">
                  <c:v>35034</c:v>
                </c:pt>
                <c:pt idx="72">
                  <c:v>35065</c:v>
                </c:pt>
                <c:pt idx="73">
                  <c:v>35096</c:v>
                </c:pt>
                <c:pt idx="74">
                  <c:v>35125</c:v>
                </c:pt>
                <c:pt idx="75">
                  <c:v>35156</c:v>
                </c:pt>
                <c:pt idx="76">
                  <c:v>35186</c:v>
                </c:pt>
                <c:pt idx="77">
                  <c:v>35217</c:v>
                </c:pt>
                <c:pt idx="78">
                  <c:v>35247</c:v>
                </c:pt>
                <c:pt idx="79">
                  <c:v>35278</c:v>
                </c:pt>
                <c:pt idx="80">
                  <c:v>35309</c:v>
                </c:pt>
                <c:pt idx="81">
                  <c:v>35339</c:v>
                </c:pt>
                <c:pt idx="82">
                  <c:v>35370</c:v>
                </c:pt>
                <c:pt idx="83">
                  <c:v>35400</c:v>
                </c:pt>
                <c:pt idx="84">
                  <c:v>35431</c:v>
                </c:pt>
                <c:pt idx="85">
                  <c:v>35462</c:v>
                </c:pt>
                <c:pt idx="86">
                  <c:v>35490</c:v>
                </c:pt>
                <c:pt idx="87">
                  <c:v>35521</c:v>
                </c:pt>
                <c:pt idx="88">
                  <c:v>35551</c:v>
                </c:pt>
                <c:pt idx="89">
                  <c:v>35582</c:v>
                </c:pt>
                <c:pt idx="90">
                  <c:v>35612</c:v>
                </c:pt>
                <c:pt idx="91">
                  <c:v>35643</c:v>
                </c:pt>
                <c:pt idx="92">
                  <c:v>35674</c:v>
                </c:pt>
                <c:pt idx="93">
                  <c:v>35704</c:v>
                </c:pt>
                <c:pt idx="94">
                  <c:v>35735</c:v>
                </c:pt>
                <c:pt idx="95">
                  <c:v>35765</c:v>
                </c:pt>
                <c:pt idx="96">
                  <c:v>35796</c:v>
                </c:pt>
                <c:pt idx="97">
                  <c:v>35827</c:v>
                </c:pt>
                <c:pt idx="98">
                  <c:v>35855</c:v>
                </c:pt>
                <c:pt idx="99">
                  <c:v>35886</c:v>
                </c:pt>
                <c:pt idx="100">
                  <c:v>35916</c:v>
                </c:pt>
                <c:pt idx="101">
                  <c:v>35947</c:v>
                </c:pt>
                <c:pt idx="102">
                  <c:v>35977</c:v>
                </c:pt>
                <c:pt idx="103">
                  <c:v>36008</c:v>
                </c:pt>
                <c:pt idx="104">
                  <c:v>36039</c:v>
                </c:pt>
                <c:pt idx="105">
                  <c:v>36069</c:v>
                </c:pt>
                <c:pt idx="106">
                  <c:v>36100</c:v>
                </c:pt>
                <c:pt idx="107">
                  <c:v>36130</c:v>
                </c:pt>
                <c:pt idx="108">
                  <c:v>36161</c:v>
                </c:pt>
                <c:pt idx="109">
                  <c:v>36192</c:v>
                </c:pt>
                <c:pt idx="110">
                  <c:v>36220</c:v>
                </c:pt>
                <c:pt idx="111">
                  <c:v>36251</c:v>
                </c:pt>
                <c:pt idx="112">
                  <c:v>36281</c:v>
                </c:pt>
                <c:pt idx="113">
                  <c:v>36312</c:v>
                </c:pt>
                <c:pt idx="114">
                  <c:v>36342</c:v>
                </c:pt>
                <c:pt idx="115">
                  <c:v>36373</c:v>
                </c:pt>
                <c:pt idx="116">
                  <c:v>36404</c:v>
                </c:pt>
                <c:pt idx="117">
                  <c:v>36434</c:v>
                </c:pt>
                <c:pt idx="118">
                  <c:v>36465</c:v>
                </c:pt>
                <c:pt idx="119">
                  <c:v>36495</c:v>
                </c:pt>
                <c:pt idx="120">
                  <c:v>36526</c:v>
                </c:pt>
                <c:pt idx="121">
                  <c:v>36557</c:v>
                </c:pt>
                <c:pt idx="122">
                  <c:v>36586</c:v>
                </c:pt>
                <c:pt idx="123">
                  <c:v>36617</c:v>
                </c:pt>
                <c:pt idx="124">
                  <c:v>36647</c:v>
                </c:pt>
                <c:pt idx="125">
                  <c:v>36678</c:v>
                </c:pt>
                <c:pt idx="126">
                  <c:v>36708</c:v>
                </c:pt>
                <c:pt idx="127">
                  <c:v>36739</c:v>
                </c:pt>
                <c:pt idx="128">
                  <c:v>36770</c:v>
                </c:pt>
                <c:pt idx="129">
                  <c:v>36800</c:v>
                </c:pt>
                <c:pt idx="130">
                  <c:v>36831</c:v>
                </c:pt>
                <c:pt idx="131">
                  <c:v>36861</c:v>
                </c:pt>
                <c:pt idx="132">
                  <c:v>36892</c:v>
                </c:pt>
                <c:pt idx="133">
                  <c:v>36923</c:v>
                </c:pt>
                <c:pt idx="134">
                  <c:v>36951</c:v>
                </c:pt>
                <c:pt idx="135">
                  <c:v>36982</c:v>
                </c:pt>
                <c:pt idx="136">
                  <c:v>37012</c:v>
                </c:pt>
                <c:pt idx="137">
                  <c:v>37043</c:v>
                </c:pt>
                <c:pt idx="138">
                  <c:v>37073</c:v>
                </c:pt>
                <c:pt idx="139">
                  <c:v>37104</c:v>
                </c:pt>
                <c:pt idx="140">
                  <c:v>37135</c:v>
                </c:pt>
                <c:pt idx="141">
                  <c:v>37165</c:v>
                </c:pt>
                <c:pt idx="142">
                  <c:v>37196</c:v>
                </c:pt>
                <c:pt idx="143">
                  <c:v>37226</c:v>
                </c:pt>
                <c:pt idx="144">
                  <c:v>37257</c:v>
                </c:pt>
                <c:pt idx="145">
                  <c:v>37288</c:v>
                </c:pt>
                <c:pt idx="146">
                  <c:v>37316</c:v>
                </c:pt>
                <c:pt idx="147">
                  <c:v>37347</c:v>
                </c:pt>
                <c:pt idx="148">
                  <c:v>37377</c:v>
                </c:pt>
                <c:pt idx="149">
                  <c:v>37408</c:v>
                </c:pt>
                <c:pt idx="150">
                  <c:v>37438</c:v>
                </c:pt>
                <c:pt idx="151">
                  <c:v>37469</c:v>
                </c:pt>
                <c:pt idx="152">
                  <c:v>37500</c:v>
                </c:pt>
                <c:pt idx="153">
                  <c:v>37530</c:v>
                </c:pt>
                <c:pt idx="154">
                  <c:v>37561</c:v>
                </c:pt>
                <c:pt idx="155">
                  <c:v>37591</c:v>
                </c:pt>
                <c:pt idx="156">
                  <c:v>37622</c:v>
                </c:pt>
                <c:pt idx="157">
                  <c:v>37653</c:v>
                </c:pt>
                <c:pt idx="158">
                  <c:v>37681</c:v>
                </c:pt>
                <c:pt idx="159">
                  <c:v>37712</c:v>
                </c:pt>
                <c:pt idx="160">
                  <c:v>37742</c:v>
                </c:pt>
                <c:pt idx="161">
                  <c:v>37773</c:v>
                </c:pt>
                <c:pt idx="162">
                  <c:v>37803</c:v>
                </c:pt>
                <c:pt idx="163">
                  <c:v>37834</c:v>
                </c:pt>
                <c:pt idx="164">
                  <c:v>37865</c:v>
                </c:pt>
                <c:pt idx="165">
                  <c:v>37895</c:v>
                </c:pt>
                <c:pt idx="166">
                  <c:v>37926</c:v>
                </c:pt>
                <c:pt idx="167">
                  <c:v>37956</c:v>
                </c:pt>
                <c:pt idx="168">
                  <c:v>37987</c:v>
                </c:pt>
                <c:pt idx="169">
                  <c:v>38018</c:v>
                </c:pt>
                <c:pt idx="170">
                  <c:v>38047</c:v>
                </c:pt>
                <c:pt idx="171">
                  <c:v>38078</c:v>
                </c:pt>
                <c:pt idx="172">
                  <c:v>38108</c:v>
                </c:pt>
                <c:pt idx="173">
                  <c:v>38139</c:v>
                </c:pt>
                <c:pt idx="174">
                  <c:v>38169</c:v>
                </c:pt>
                <c:pt idx="175">
                  <c:v>38200</c:v>
                </c:pt>
                <c:pt idx="176">
                  <c:v>38231</c:v>
                </c:pt>
                <c:pt idx="177">
                  <c:v>38261</c:v>
                </c:pt>
                <c:pt idx="178">
                  <c:v>38292</c:v>
                </c:pt>
                <c:pt idx="179">
                  <c:v>38322</c:v>
                </c:pt>
                <c:pt idx="180">
                  <c:v>38353</c:v>
                </c:pt>
                <c:pt idx="181">
                  <c:v>38384</c:v>
                </c:pt>
                <c:pt idx="182">
                  <c:v>38412</c:v>
                </c:pt>
                <c:pt idx="183">
                  <c:v>38443</c:v>
                </c:pt>
                <c:pt idx="184">
                  <c:v>38473</c:v>
                </c:pt>
                <c:pt idx="185">
                  <c:v>38504</c:v>
                </c:pt>
                <c:pt idx="186">
                  <c:v>38534</c:v>
                </c:pt>
                <c:pt idx="187">
                  <c:v>38565</c:v>
                </c:pt>
                <c:pt idx="188">
                  <c:v>38596</c:v>
                </c:pt>
                <c:pt idx="189">
                  <c:v>38626</c:v>
                </c:pt>
                <c:pt idx="190">
                  <c:v>38657</c:v>
                </c:pt>
                <c:pt idx="191">
                  <c:v>38687</c:v>
                </c:pt>
                <c:pt idx="192">
                  <c:v>38718</c:v>
                </c:pt>
                <c:pt idx="193">
                  <c:v>38749</c:v>
                </c:pt>
                <c:pt idx="194">
                  <c:v>38777</c:v>
                </c:pt>
                <c:pt idx="195">
                  <c:v>38808</c:v>
                </c:pt>
                <c:pt idx="196">
                  <c:v>38838</c:v>
                </c:pt>
                <c:pt idx="197">
                  <c:v>38869</c:v>
                </c:pt>
                <c:pt idx="198">
                  <c:v>38899</c:v>
                </c:pt>
                <c:pt idx="199">
                  <c:v>38930</c:v>
                </c:pt>
                <c:pt idx="200">
                  <c:v>38961</c:v>
                </c:pt>
                <c:pt idx="201">
                  <c:v>38991</c:v>
                </c:pt>
                <c:pt idx="202">
                  <c:v>39022</c:v>
                </c:pt>
                <c:pt idx="203">
                  <c:v>39052</c:v>
                </c:pt>
                <c:pt idx="204">
                  <c:v>39083</c:v>
                </c:pt>
                <c:pt idx="205">
                  <c:v>39114</c:v>
                </c:pt>
                <c:pt idx="206">
                  <c:v>39142</c:v>
                </c:pt>
                <c:pt idx="207">
                  <c:v>39173</c:v>
                </c:pt>
                <c:pt idx="208">
                  <c:v>39203</c:v>
                </c:pt>
                <c:pt idx="209">
                  <c:v>39234</c:v>
                </c:pt>
                <c:pt idx="210">
                  <c:v>39264</c:v>
                </c:pt>
                <c:pt idx="211">
                  <c:v>39295</c:v>
                </c:pt>
                <c:pt idx="212">
                  <c:v>39326</c:v>
                </c:pt>
                <c:pt idx="213">
                  <c:v>39356</c:v>
                </c:pt>
                <c:pt idx="214">
                  <c:v>39387</c:v>
                </c:pt>
                <c:pt idx="215">
                  <c:v>39417</c:v>
                </c:pt>
                <c:pt idx="216">
                  <c:v>39448</c:v>
                </c:pt>
                <c:pt idx="217">
                  <c:v>39479</c:v>
                </c:pt>
                <c:pt idx="218">
                  <c:v>39508</c:v>
                </c:pt>
                <c:pt idx="219">
                  <c:v>39539</c:v>
                </c:pt>
                <c:pt idx="220">
                  <c:v>39569</c:v>
                </c:pt>
                <c:pt idx="221">
                  <c:v>39600</c:v>
                </c:pt>
                <c:pt idx="222">
                  <c:v>39630</c:v>
                </c:pt>
                <c:pt idx="223">
                  <c:v>39661</c:v>
                </c:pt>
                <c:pt idx="224">
                  <c:v>39692</c:v>
                </c:pt>
                <c:pt idx="225">
                  <c:v>39722</c:v>
                </c:pt>
                <c:pt idx="226">
                  <c:v>39753</c:v>
                </c:pt>
                <c:pt idx="227">
                  <c:v>39783</c:v>
                </c:pt>
                <c:pt idx="228">
                  <c:v>39814</c:v>
                </c:pt>
                <c:pt idx="229">
                  <c:v>39845</c:v>
                </c:pt>
                <c:pt idx="230">
                  <c:v>39873</c:v>
                </c:pt>
                <c:pt idx="231">
                  <c:v>39904</c:v>
                </c:pt>
                <c:pt idx="232">
                  <c:v>39934</c:v>
                </c:pt>
                <c:pt idx="233">
                  <c:v>39965</c:v>
                </c:pt>
                <c:pt idx="234">
                  <c:v>39995</c:v>
                </c:pt>
                <c:pt idx="235">
                  <c:v>40026</c:v>
                </c:pt>
                <c:pt idx="236">
                  <c:v>40057</c:v>
                </c:pt>
                <c:pt idx="237">
                  <c:v>40087</c:v>
                </c:pt>
                <c:pt idx="238">
                  <c:v>40118</c:v>
                </c:pt>
                <c:pt idx="239">
                  <c:v>40148</c:v>
                </c:pt>
                <c:pt idx="240">
                  <c:v>40179</c:v>
                </c:pt>
                <c:pt idx="241">
                  <c:v>40210</c:v>
                </c:pt>
                <c:pt idx="242">
                  <c:v>40238</c:v>
                </c:pt>
                <c:pt idx="243">
                  <c:v>40269</c:v>
                </c:pt>
                <c:pt idx="244">
                  <c:v>40299</c:v>
                </c:pt>
                <c:pt idx="245">
                  <c:v>40330</c:v>
                </c:pt>
                <c:pt idx="246">
                  <c:v>40360</c:v>
                </c:pt>
                <c:pt idx="247">
                  <c:v>40391</c:v>
                </c:pt>
                <c:pt idx="248">
                  <c:v>40422</c:v>
                </c:pt>
                <c:pt idx="249">
                  <c:v>40452</c:v>
                </c:pt>
                <c:pt idx="250">
                  <c:v>40483</c:v>
                </c:pt>
                <c:pt idx="251">
                  <c:v>40513</c:v>
                </c:pt>
                <c:pt idx="252">
                  <c:v>40544</c:v>
                </c:pt>
                <c:pt idx="253">
                  <c:v>40575</c:v>
                </c:pt>
                <c:pt idx="254">
                  <c:v>40603</c:v>
                </c:pt>
                <c:pt idx="255">
                  <c:v>40634</c:v>
                </c:pt>
                <c:pt idx="256">
                  <c:v>40664</c:v>
                </c:pt>
                <c:pt idx="257">
                  <c:v>40695</c:v>
                </c:pt>
                <c:pt idx="258">
                  <c:v>40725</c:v>
                </c:pt>
                <c:pt idx="259">
                  <c:v>40756</c:v>
                </c:pt>
                <c:pt idx="260">
                  <c:v>40787</c:v>
                </c:pt>
                <c:pt idx="261">
                  <c:v>40817</c:v>
                </c:pt>
                <c:pt idx="262">
                  <c:v>40848</c:v>
                </c:pt>
                <c:pt idx="263">
                  <c:v>40878</c:v>
                </c:pt>
                <c:pt idx="264">
                  <c:v>40909</c:v>
                </c:pt>
                <c:pt idx="265">
                  <c:v>40940</c:v>
                </c:pt>
                <c:pt idx="266">
                  <c:v>40969</c:v>
                </c:pt>
                <c:pt idx="267">
                  <c:v>41000</c:v>
                </c:pt>
                <c:pt idx="268">
                  <c:v>41030</c:v>
                </c:pt>
                <c:pt idx="269">
                  <c:v>41061</c:v>
                </c:pt>
                <c:pt idx="270">
                  <c:v>41091</c:v>
                </c:pt>
                <c:pt idx="271">
                  <c:v>41122</c:v>
                </c:pt>
                <c:pt idx="272">
                  <c:v>41153</c:v>
                </c:pt>
                <c:pt idx="273">
                  <c:v>41183</c:v>
                </c:pt>
                <c:pt idx="274">
                  <c:v>41214</c:v>
                </c:pt>
                <c:pt idx="275">
                  <c:v>41244</c:v>
                </c:pt>
                <c:pt idx="276">
                  <c:v>41275</c:v>
                </c:pt>
                <c:pt idx="277">
                  <c:v>41306</c:v>
                </c:pt>
                <c:pt idx="278">
                  <c:v>41334</c:v>
                </c:pt>
                <c:pt idx="279">
                  <c:v>41365</c:v>
                </c:pt>
                <c:pt idx="280">
                  <c:v>41395</c:v>
                </c:pt>
                <c:pt idx="281">
                  <c:v>41426</c:v>
                </c:pt>
                <c:pt idx="282">
                  <c:v>41456</c:v>
                </c:pt>
                <c:pt idx="283">
                  <c:v>41487</c:v>
                </c:pt>
                <c:pt idx="284">
                  <c:v>41518</c:v>
                </c:pt>
                <c:pt idx="285">
                  <c:v>41548</c:v>
                </c:pt>
                <c:pt idx="286">
                  <c:v>41579</c:v>
                </c:pt>
                <c:pt idx="287">
                  <c:v>41609</c:v>
                </c:pt>
                <c:pt idx="288">
                  <c:v>41640</c:v>
                </c:pt>
                <c:pt idx="289">
                  <c:v>41671</c:v>
                </c:pt>
                <c:pt idx="290">
                  <c:v>41699</c:v>
                </c:pt>
                <c:pt idx="291">
                  <c:v>41730</c:v>
                </c:pt>
                <c:pt idx="292">
                  <c:v>41760</c:v>
                </c:pt>
                <c:pt idx="293">
                  <c:v>41791</c:v>
                </c:pt>
                <c:pt idx="294">
                  <c:v>41821</c:v>
                </c:pt>
                <c:pt idx="295">
                  <c:v>41852</c:v>
                </c:pt>
                <c:pt idx="296">
                  <c:v>41883</c:v>
                </c:pt>
                <c:pt idx="297">
                  <c:v>41913</c:v>
                </c:pt>
                <c:pt idx="298">
                  <c:v>41944</c:v>
                </c:pt>
                <c:pt idx="299">
                  <c:v>41974</c:v>
                </c:pt>
                <c:pt idx="300">
                  <c:v>42005</c:v>
                </c:pt>
                <c:pt idx="301">
                  <c:v>42036</c:v>
                </c:pt>
                <c:pt idx="302">
                  <c:v>42064</c:v>
                </c:pt>
                <c:pt idx="303">
                  <c:v>42095</c:v>
                </c:pt>
                <c:pt idx="304">
                  <c:v>42125</c:v>
                </c:pt>
                <c:pt idx="305">
                  <c:v>42156</c:v>
                </c:pt>
                <c:pt idx="306">
                  <c:v>42186</c:v>
                </c:pt>
                <c:pt idx="307">
                  <c:v>42217</c:v>
                </c:pt>
                <c:pt idx="308">
                  <c:v>42248</c:v>
                </c:pt>
                <c:pt idx="309">
                  <c:v>42278</c:v>
                </c:pt>
                <c:pt idx="310">
                  <c:v>42309</c:v>
                </c:pt>
                <c:pt idx="311">
                  <c:v>42339</c:v>
                </c:pt>
                <c:pt idx="312">
                  <c:v>42370</c:v>
                </c:pt>
                <c:pt idx="313">
                  <c:v>42401</c:v>
                </c:pt>
                <c:pt idx="314">
                  <c:v>42430</c:v>
                </c:pt>
                <c:pt idx="315">
                  <c:v>42461</c:v>
                </c:pt>
                <c:pt idx="316">
                  <c:v>42491</c:v>
                </c:pt>
                <c:pt idx="317">
                  <c:v>42522</c:v>
                </c:pt>
                <c:pt idx="318">
                  <c:v>42552</c:v>
                </c:pt>
                <c:pt idx="319">
                  <c:v>42583</c:v>
                </c:pt>
                <c:pt idx="320">
                  <c:v>42614</c:v>
                </c:pt>
                <c:pt idx="321">
                  <c:v>42644</c:v>
                </c:pt>
                <c:pt idx="322">
                  <c:v>42675</c:v>
                </c:pt>
                <c:pt idx="323">
                  <c:v>42705</c:v>
                </c:pt>
                <c:pt idx="324">
                  <c:v>42736</c:v>
                </c:pt>
                <c:pt idx="325">
                  <c:v>42767</c:v>
                </c:pt>
                <c:pt idx="326">
                  <c:v>42795</c:v>
                </c:pt>
                <c:pt idx="327">
                  <c:v>42826</c:v>
                </c:pt>
                <c:pt idx="328">
                  <c:v>42856</c:v>
                </c:pt>
                <c:pt idx="329">
                  <c:v>42887</c:v>
                </c:pt>
                <c:pt idx="330">
                  <c:v>42917</c:v>
                </c:pt>
                <c:pt idx="331">
                  <c:v>42948</c:v>
                </c:pt>
                <c:pt idx="332">
                  <c:v>42979</c:v>
                </c:pt>
                <c:pt idx="333">
                  <c:v>43009</c:v>
                </c:pt>
                <c:pt idx="334">
                  <c:v>43040</c:v>
                </c:pt>
                <c:pt idx="335">
                  <c:v>43070</c:v>
                </c:pt>
                <c:pt idx="336">
                  <c:v>43101</c:v>
                </c:pt>
                <c:pt idx="337">
                  <c:v>43132</c:v>
                </c:pt>
                <c:pt idx="338">
                  <c:v>43160</c:v>
                </c:pt>
                <c:pt idx="339">
                  <c:v>43191</c:v>
                </c:pt>
                <c:pt idx="340">
                  <c:v>43221</c:v>
                </c:pt>
                <c:pt idx="341">
                  <c:v>43252</c:v>
                </c:pt>
                <c:pt idx="342">
                  <c:v>43282</c:v>
                </c:pt>
                <c:pt idx="343">
                  <c:v>43313</c:v>
                </c:pt>
                <c:pt idx="344">
                  <c:v>43344</c:v>
                </c:pt>
                <c:pt idx="345">
                  <c:v>43374</c:v>
                </c:pt>
                <c:pt idx="346">
                  <c:v>43405</c:v>
                </c:pt>
                <c:pt idx="347">
                  <c:v>43435</c:v>
                </c:pt>
                <c:pt idx="348">
                  <c:v>43466</c:v>
                </c:pt>
                <c:pt idx="349">
                  <c:v>43497</c:v>
                </c:pt>
                <c:pt idx="350">
                  <c:v>43525</c:v>
                </c:pt>
                <c:pt idx="351">
                  <c:v>43556</c:v>
                </c:pt>
                <c:pt idx="352">
                  <c:v>43586</c:v>
                </c:pt>
                <c:pt idx="353">
                  <c:v>43617</c:v>
                </c:pt>
                <c:pt idx="354">
                  <c:v>43647</c:v>
                </c:pt>
                <c:pt idx="355">
                  <c:v>43678</c:v>
                </c:pt>
                <c:pt idx="356">
                  <c:v>43709</c:v>
                </c:pt>
                <c:pt idx="357">
                  <c:v>43739</c:v>
                </c:pt>
                <c:pt idx="358">
                  <c:v>43770</c:v>
                </c:pt>
                <c:pt idx="359">
                  <c:v>43800</c:v>
                </c:pt>
                <c:pt idx="360">
                  <c:v>43831</c:v>
                </c:pt>
                <c:pt idx="361">
                  <c:v>43862</c:v>
                </c:pt>
                <c:pt idx="362">
                  <c:v>43891</c:v>
                </c:pt>
                <c:pt idx="363">
                  <c:v>43922</c:v>
                </c:pt>
                <c:pt idx="364">
                  <c:v>43952</c:v>
                </c:pt>
                <c:pt idx="365">
                  <c:v>43983</c:v>
                </c:pt>
                <c:pt idx="366">
                  <c:v>44013</c:v>
                </c:pt>
                <c:pt idx="367">
                  <c:v>44044</c:v>
                </c:pt>
                <c:pt idx="368">
                  <c:v>44075</c:v>
                </c:pt>
                <c:pt idx="369">
                  <c:v>44105</c:v>
                </c:pt>
                <c:pt idx="370">
                  <c:v>44136</c:v>
                </c:pt>
                <c:pt idx="371">
                  <c:v>44166</c:v>
                </c:pt>
                <c:pt idx="372">
                  <c:v>44197</c:v>
                </c:pt>
                <c:pt idx="373">
                  <c:v>44228</c:v>
                </c:pt>
                <c:pt idx="374">
                  <c:v>44256</c:v>
                </c:pt>
                <c:pt idx="375">
                  <c:v>44287</c:v>
                </c:pt>
                <c:pt idx="376">
                  <c:v>44317</c:v>
                </c:pt>
                <c:pt idx="377">
                  <c:v>44348</c:v>
                </c:pt>
                <c:pt idx="378">
                  <c:v>44378</c:v>
                </c:pt>
                <c:pt idx="379">
                  <c:v>44409</c:v>
                </c:pt>
                <c:pt idx="380">
                  <c:v>44440</c:v>
                </c:pt>
                <c:pt idx="381">
                  <c:v>44470</c:v>
                </c:pt>
                <c:pt idx="382">
                  <c:v>44501</c:v>
                </c:pt>
                <c:pt idx="383">
                  <c:v>44531</c:v>
                </c:pt>
                <c:pt idx="384">
                  <c:v>44562</c:v>
                </c:pt>
                <c:pt idx="385">
                  <c:v>44593</c:v>
                </c:pt>
                <c:pt idx="386">
                  <c:v>44621</c:v>
                </c:pt>
                <c:pt idx="387">
                  <c:v>44652</c:v>
                </c:pt>
                <c:pt idx="388">
                  <c:v>44682</c:v>
                </c:pt>
                <c:pt idx="389">
                  <c:v>44713</c:v>
                </c:pt>
                <c:pt idx="390">
                  <c:v>44743</c:v>
                </c:pt>
                <c:pt idx="391">
                  <c:v>44774</c:v>
                </c:pt>
                <c:pt idx="392">
                  <c:v>44805</c:v>
                </c:pt>
                <c:pt idx="393">
                  <c:v>44835</c:v>
                </c:pt>
                <c:pt idx="394">
                  <c:v>44866</c:v>
                </c:pt>
                <c:pt idx="395">
                  <c:v>44896</c:v>
                </c:pt>
                <c:pt idx="396">
                  <c:v>44927</c:v>
                </c:pt>
                <c:pt idx="397">
                  <c:v>44958</c:v>
                </c:pt>
                <c:pt idx="398">
                  <c:v>44986</c:v>
                </c:pt>
                <c:pt idx="399">
                  <c:v>45017</c:v>
                </c:pt>
                <c:pt idx="400">
                  <c:v>45047</c:v>
                </c:pt>
                <c:pt idx="401">
                  <c:v>45078</c:v>
                </c:pt>
                <c:pt idx="402">
                  <c:v>45108</c:v>
                </c:pt>
                <c:pt idx="403">
                  <c:v>45139</c:v>
                </c:pt>
                <c:pt idx="404">
                  <c:v>45170</c:v>
                </c:pt>
                <c:pt idx="405">
                  <c:v>45200</c:v>
                </c:pt>
              </c:numCache>
            </c:numRef>
          </c:cat>
          <c:val>
            <c:numRef>
              <c:f>Sheet2!$G$2:$G$407</c:f>
              <c:numCache>
                <c:formatCode>General</c:formatCode>
                <c:ptCount val="406"/>
                <c:pt idx="0">
                  <c:v>526500</c:v>
                </c:pt>
                <c:pt idx="1">
                  <c:v>535700</c:v>
                </c:pt>
                <c:pt idx="2">
                  <c:v>540400</c:v>
                </c:pt>
                <c:pt idx="3">
                  <c:v>542100</c:v>
                </c:pt>
                <c:pt idx="4">
                  <c:v>551200</c:v>
                </c:pt>
                <c:pt idx="5">
                  <c:v>555600</c:v>
                </c:pt>
                <c:pt idx="6">
                  <c:v>545400</c:v>
                </c:pt>
                <c:pt idx="7">
                  <c:v>547600</c:v>
                </c:pt>
                <c:pt idx="8">
                  <c:v>550200</c:v>
                </c:pt>
                <c:pt idx="9">
                  <c:v>552600</c:v>
                </c:pt>
                <c:pt idx="10">
                  <c:v>552800</c:v>
                </c:pt>
                <c:pt idx="11">
                  <c:v>550800</c:v>
                </c:pt>
                <c:pt idx="12">
                  <c:v>524600</c:v>
                </c:pt>
                <c:pt idx="13">
                  <c:v>522900</c:v>
                </c:pt>
                <c:pt idx="14">
                  <c:v>525900</c:v>
                </c:pt>
                <c:pt idx="15">
                  <c:v>527800</c:v>
                </c:pt>
                <c:pt idx="16">
                  <c:v>536000</c:v>
                </c:pt>
                <c:pt idx="17">
                  <c:v>537700</c:v>
                </c:pt>
                <c:pt idx="18">
                  <c:v>529300</c:v>
                </c:pt>
                <c:pt idx="19">
                  <c:v>530700</c:v>
                </c:pt>
                <c:pt idx="20">
                  <c:v>531200</c:v>
                </c:pt>
                <c:pt idx="21">
                  <c:v>536200</c:v>
                </c:pt>
                <c:pt idx="22">
                  <c:v>536300</c:v>
                </c:pt>
                <c:pt idx="23">
                  <c:v>536700</c:v>
                </c:pt>
                <c:pt idx="24">
                  <c:v>514100</c:v>
                </c:pt>
                <c:pt idx="25">
                  <c:v>516300</c:v>
                </c:pt>
                <c:pt idx="26">
                  <c:v>516800</c:v>
                </c:pt>
                <c:pt idx="27">
                  <c:v>521700</c:v>
                </c:pt>
                <c:pt idx="28">
                  <c:v>531300</c:v>
                </c:pt>
                <c:pt idx="29">
                  <c:v>533600</c:v>
                </c:pt>
                <c:pt idx="30">
                  <c:v>526500</c:v>
                </c:pt>
                <c:pt idx="31">
                  <c:v>526600</c:v>
                </c:pt>
                <c:pt idx="32">
                  <c:v>530400</c:v>
                </c:pt>
                <c:pt idx="33">
                  <c:v>531000</c:v>
                </c:pt>
                <c:pt idx="34">
                  <c:v>531400</c:v>
                </c:pt>
                <c:pt idx="35">
                  <c:v>533400</c:v>
                </c:pt>
                <c:pt idx="36">
                  <c:v>512400</c:v>
                </c:pt>
                <c:pt idx="37">
                  <c:v>514300</c:v>
                </c:pt>
                <c:pt idx="38">
                  <c:v>515300</c:v>
                </c:pt>
                <c:pt idx="39">
                  <c:v>517600</c:v>
                </c:pt>
                <c:pt idx="40">
                  <c:v>528100</c:v>
                </c:pt>
                <c:pt idx="41">
                  <c:v>531900</c:v>
                </c:pt>
                <c:pt idx="42">
                  <c:v>524300</c:v>
                </c:pt>
                <c:pt idx="43">
                  <c:v>523900</c:v>
                </c:pt>
                <c:pt idx="44">
                  <c:v>528600</c:v>
                </c:pt>
                <c:pt idx="45">
                  <c:v>533300</c:v>
                </c:pt>
                <c:pt idx="46">
                  <c:v>534600</c:v>
                </c:pt>
                <c:pt idx="47">
                  <c:v>536100</c:v>
                </c:pt>
                <c:pt idx="48">
                  <c:v>515700</c:v>
                </c:pt>
                <c:pt idx="49">
                  <c:v>518900</c:v>
                </c:pt>
                <c:pt idx="50">
                  <c:v>521300</c:v>
                </c:pt>
                <c:pt idx="51">
                  <c:v>524700</c:v>
                </c:pt>
                <c:pt idx="52">
                  <c:v>535300</c:v>
                </c:pt>
                <c:pt idx="53">
                  <c:v>537600</c:v>
                </c:pt>
                <c:pt idx="54">
                  <c:v>532600</c:v>
                </c:pt>
                <c:pt idx="55">
                  <c:v>532900</c:v>
                </c:pt>
                <c:pt idx="56">
                  <c:v>539000</c:v>
                </c:pt>
                <c:pt idx="57">
                  <c:v>542300</c:v>
                </c:pt>
                <c:pt idx="58">
                  <c:v>543200</c:v>
                </c:pt>
                <c:pt idx="59">
                  <c:v>543400</c:v>
                </c:pt>
                <c:pt idx="60">
                  <c:v>523900</c:v>
                </c:pt>
                <c:pt idx="61">
                  <c:v>526600</c:v>
                </c:pt>
                <c:pt idx="62">
                  <c:v>530800</c:v>
                </c:pt>
                <c:pt idx="63">
                  <c:v>533900</c:v>
                </c:pt>
                <c:pt idx="64">
                  <c:v>540000</c:v>
                </c:pt>
                <c:pt idx="65">
                  <c:v>543100</c:v>
                </c:pt>
                <c:pt idx="66">
                  <c:v>534900</c:v>
                </c:pt>
                <c:pt idx="67">
                  <c:v>535800</c:v>
                </c:pt>
                <c:pt idx="68">
                  <c:v>540500</c:v>
                </c:pt>
                <c:pt idx="69">
                  <c:v>544400</c:v>
                </c:pt>
                <c:pt idx="70">
                  <c:v>546000</c:v>
                </c:pt>
                <c:pt idx="71">
                  <c:v>545100</c:v>
                </c:pt>
                <c:pt idx="72">
                  <c:v>524100</c:v>
                </c:pt>
                <c:pt idx="73">
                  <c:v>525800</c:v>
                </c:pt>
                <c:pt idx="74">
                  <c:v>528400</c:v>
                </c:pt>
                <c:pt idx="75">
                  <c:v>528000</c:v>
                </c:pt>
                <c:pt idx="76">
                  <c:v>540200</c:v>
                </c:pt>
                <c:pt idx="77">
                  <c:v>543900</c:v>
                </c:pt>
                <c:pt idx="78">
                  <c:v>535600</c:v>
                </c:pt>
                <c:pt idx="79">
                  <c:v>536300</c:v>
                </c:pt>
                <c:pt idx="80">
                  <c:v>541000</c:v>
                </c:pt>
                <c:pt idx="81">
                  <c:v>545500</c:v>
                </c:pt>
                <c:pt idx="82">
                  <c:v>546700</c:v>
                </c:pt>
                <c:pt idx="83">
                  <c:v>547900</c:v>
                </c:pt>
                <c:pt idx="84">
                  <c:v>526800</c:v>
                </c:pt>
                <c:pt idx="85">
                  <c:v>530100</c:v>
                </c:pt>
                <c:pt idx="86">
                  <c:v>534300</c:v>
                </c:pt>
                <c:pt idx="87">
                  <c:v>537500</c:v>
                </c:pt>
                <c:pt idx="88">
                  <c:v>546100</c:v>
                </c:pt>
                <c:pt idx="89">
                  <c:v>548400</c:v>
                </c:pt>
                <c:pt idx="90">
                  <c:v>541000</c:v>
                </c:pt>
                <c:pt idx="91">
                  <c:v>540400</c:v>
                </c:pt>
                <c:pt idx="92">
                  <c:v>545200</c:v>
                </c:pt>
                <c:pt idx="93">
                  <c:v>550500</c:v>
                </c:pt>
                <c:pt idx="94">
                  <c:v>550900</c:v>
                </c:pt>
                <c:pt idx="95">
                  <c:v>551500</c:v>
                </c:pt>
                <c:pt idx="96">
                  <c:v>529900</c:v>
                </c:pt>
                <c:pt idx="97">
                  <c:v>534500</c:v>
                </c:pt>
                <c:pt idx="98">
                  <c:v>537100</c:v>
                </c:pt>
                <c:pt idx="99">
                  <c:v>538100</c:v>
                </c:pt>
                <c:pt idx="100">
                  <c:v>546900</c:v>
                </c:pt>
                <c:pt idx="101">
                  <c:v>548600</c:v>
                </c:pt>
                <c:pt idx="102">
                  <c:v>535500</c:v>
                </c:pt>
                <c:pt idx="103">
                  <c:v>542900</c:v>
                </c:pt>
                <c:pt idx="104">
                  <c:v>545600</c:v>
                </c:pt>
                <c:pt idx="105">
                  <c:v>551500</c:v>
                </c:pt>
                <c:pt idx="106">
                  <c:v>551700</c:v>
                </c:pt>
                <c:pt idx="107">
                  <c:v>553100</c:v>
                </c:pt>
                <c:pt idx="108">
                  <c:v>533400</c:v>
                </c:pt>
                <c:pt idx="109">
                  <c:v>539500</c:v>
                </c:pt>
                <c:pt idx="110">
                  <c:v>542300</c:v>
                </c:pt>
                <c:pt idx="111">
                  <c:v>548200</c:v>
                </c:pt>
                <c:pt idx="112">
                  <c:v>556900</c:v>
                </c:pt>
                <c:pt idx="113">
                  <c:v>559100</c:v>
                </c:pt>
                <c:pt idx="114">
                  <c:v>551100</c:v>
                </c:pt>
                <c:pt idx="115">
                  <c:v>551700</c:v>
                </c:pt>
                <c:pt idx="116">
                  <c:v>553400</c:v>
                </c:pt>
                <c:pt idx="117">
                  <c:v>561400</c:v>
                </c:pt>
                <c:pt idx="118">
                  <c:v>562900</c:v>
                </c:pt>
                <c:pt idx="119">
                  <c:v>562500</c:v>
                </c:pt>
                <c:pt idx="120">
                  <c:v>543600</c:v>
                </c:pt>
                <c:pt idx="121">
                  <c:v>546400</c:v>
                </c:pt>
                <c:pt idx="122">
                  <c:v>548900</c:v>
                </c:pt>
                <c:pt idx="123">
                  <c:v>553100</c:v>
                </c:pt>
                <c:pt idx="124">
                  <c:v>559600</c:v>
                </c:pt>
                <c:pt idx="125">
                  <c:v>561500</c:v>
                </c:pt>
                <c:pt idx="126">
                  <c:v>555800</c:v>
                </c:pt>
                <c:pt idx="127">
                  <c:v>556800</c:v>
                </c:pt>
                <c:pt idx="128">
                  <c:v>559000</c:v>
                </c:pt>
                <c:pt idx="129">
                  <c:v>565000</c:v>
                </c:pt>
                <c:pt idx="130">
                  <c:v>566100</c:v>
                </c:pt>
                <c:pt idx="131">
                  <c:v>563300</c:v>
                </c:pt>
                <c:pt idx="132">
                  <c:v>544600</c:v>
                </c:pt>
                <c:pt idx="133">
                  <c:v>545900</c:v>
                </c:pt>
                <c:pt idx="134">
                  <c:v>547600</c:v>
                </c:pt>
                <c:pt idx="135">
                  <c:v>544200</c:v>
                </c:pt>
                <c:pt idx="136">
                  <c:v>553900</c:v>
                </c:pt>
                <c:pt idx="137">
                  <c:v>556300</c:v>
                </c:pt>
                <c:pt idx="138">
                  <c:v>544400</c:v>
                </c:pt>
                <c:pt idx="139">
                  <c:v>544400</c:v>
                </c:pt>
                <c:pt idx="140">
                  <c:v>544800</c:v>
                </c:pt>
                <c:pt idx="141">
                  <c:v>548700</c:v>
                </c:pt>
                <c:pt idx="142">
                  <c:v>549300</c:v>
                </c:pt>
                <c:pt idx="143">
                  <c:v>547800</c:v>
                </c:pt>
                <c:pt idx="144">
                  <c:v>534800</c:v>
                </c:pt>
                <c:pt idx="145">
                  <c:v>536700</c:v>
                </c:pt>
                <c:pt idx="146">
                  <c:v>538600</c:v>
                </c:pt>
                <c:pt idx="147">
                  <c:v>540500</c:v>
                </c:pt>
                <c:pt idx="148">
                  <c:v>548400</c:v>
                </c:pt>
                <c:pt idx="149">
                  <c:v>551000</c:v>
                </c:pt>
                <c:pt idx="150">
                  <c:v>543900</c:v>
                </c:pt>
                <c:pt idx="151">
                  <c:v>545800</c:v>
                </c:pt>
                <c:pt idx="152">
                  <c:v>546500</c:v>
                </c:pt>
                <c:pt idx="153">
                  <c:v>551900</c:v>
                </c:pt>
                <c:pt idx="154">
                  <c:v>552200</c:v>
                </c:pt>
                <c:pt idx="155">
                  <c:v>553100</c:v>
                </c:pt>
                <c:pt idx="156">
                  <c:v>533300</c:v>
                </c:pt>
                <c:pt idx="157">
                  <c:v>534800</c:v>
                </c:pt>
                <c:pt idx="158">
                  <c:v>537500</c:v>
                </c:pt>
                <c:pt idx="159">
                  <c:v>539400</c:v>
                </c:pt>
                <c:pt idx="160">
                  <c:v>545000</c:v>
                </c:pt>
                <c:pt idx="161">
                  <c:v>547900</c:v>
                </c:pt>
                <c:pt idx="162">
                  <c:v>538700</c:v>
                </c:pt>
                <c:pt idx="163">
                  <c:v>539400</c:v>
                </c:pt>
                <c:pt idx="164">
                  <c:v>545100</c:v>
                </c:pt>
                <c:pt idx="165">
                  <c:v>548900</c:v>
                </c:pt>
                <c:pt idx="166">
                  <c:v>552300</c:v>
                </c:pt>
                <c:pt idx="167">
                  <c:v>552600</c:v>
                </c:pt>
                <c:pt idx="168">
                  <c:v>532600</c:v>
                </c:pt>
                <c:pt idx="169">
                  <c:v>536300</c:v>
                </c:pt>
                <c:pt idx="170">
                  <c:v>541000</c:v>
                </c:pt>
                <c:pt idx="171">
                  <c:v>539800</c:v>
                </c:pt>
                <c:pt idx="172">
                  <c:v>549000</c:v>
                </c:pt>
                <c:pt idx="173">
                  <c:v>549400</c:v>
                </c:pt>
                <c:pt idx="174">
                  <c:v>541100</c:v>
                </c:pt>
                <c:pt idx="175">
                  <c:v>542900</c:v>
                </c:pt>
                <c:pt idx="176">
                  <c:v>548600</c:v>
                </c:pt>
                <c:pt idx="177">
                  <c:v>553500</c:v>
                </c:pt>
                <c:pt idx="178">
                  <c:v>554200</c:v>
                </c:pt>
                <c:pt idx="179">
                  <c:v>555500</c:v>
                </c:pt>
                <c:pt idx="180">
                  <c:v>532400</c:v>
                </c:pt>
                <c:pt idx="181">
                  <c:v>535100</c:v>
                </c:pt>
                <c:pt idx="182">
                  <c:v>535900</c:v>
                </c:pt>
                <c:pt idx="183">
                  <c:v>542200</c:v>
                </c:pt>
                <c:pt idx="184">
                  <c:v>547200</c:v>
                </c:pt>
                <c:pt idx="185">
                  <c:v>548500</c:v>
                </c:pt>
                <c:pt idx="186">
                  <c:v>538200</c:v>
                </c:pt>
                <c:pt idx="187">
                  <c:v>541400</c:v>
                </c:pt>
                <c:pt idx="188">
                  <c:v>549000</c:v>
                </c:pt>
                <c:pt idx="189">
                  <c:v>552600</c:v>
                </c:pt>
                <c:pt idx="190">
                  <c:v>553200</c:v>
                </c:pt>
                <c:pt idx="191">
                  <c:v>552500</c:v>
                </c:pt>
                <c:pt idx="192">
                  <c:v>531600</c:v>
                </c:pt>
                <c:pt idx="193">
                  <c:v>534500</c:v>
                </c:pt>
                <c:pt idx="194">
                  <c:v>537300</c:v>
                </c:pt>
                <c:pt idx="195">
                  <c:v>541800</c:v>
                </c:pt>
                <c:pt idx="196">
                  <c:v>548100</c:v>
                </c:pt>
                <c:pt idx="197">
                  <c:v>549500</c:v>
                </c:pt>
                <c:pt idx="198">
                  <c:v>539000</c:v>
                </c:pt>
                <c:pt idx="199">
                  <c:v>542200</c:v>
                </c:pt>
                <c:pt idx="200">
                  <c:v>545000</c:v>
                </c:pt>
                <c:pt idx="201">
                  <c:v>545600</c:v>
                </c:pt>
                <c:pt idx="202">
                  <c:v>551800</c:v>
                </c:pt>
                <c:pt idx="203">
                  <c:v>553300</c:v>
                </c:pt>
                <c:pt idx="204">
                  <c:v>531900</c:v>
                </c:pt>
                <c:pt idx="205">
                  <c:v>534500</c:v>
                </c:pt>
                <c:pt idx="206">
                  <c:v>538200</c:v>
                </c:pt>
                <c:pt idx="207">
                  <c:v>537800</c:v>
                </c:pt>
                <c:pt idx="208">
                  <c:v>547900</c:v>
                </c:pt>
                <c:pt idx="209">
                  <c:v>549300</c:v>
                </c:pt>
                <c:pt idx="210">
                  <c:v>539900</c:v>
                </c:pt>
                <c:pt idx="211">
                  <c:v>542800</c:v>
                </c:pt>
                <c:pt idx="212">
                  <c:v>547300</c:v>
                </c:pt>
                <c:pt idx="213">
                  <c:v>554300</c:v>
                </c:pt>
                <c:pt idx="214">
                  <c:v>555800</c:v>
                </c:pt>
                <c:pt idx="215">
                  <c:v>555900</c:v>
                </c:pt>
                <c:pt idx="216">
                  <c:v>536300</c:v>
                </c:pt>
                <c:pt idx="217">
                  <c:v>538300</c:v>
                </c:pt>
                <c:pt idx="218">
                  <c:v>539800</c:v>
                </c:pt>
                <c:pt idx="219">
                  <c:v>546400</c:v>
                </c:pt>
                <c:pt idx="220">
                  <c:v>553400</c:v>
                </c:pt>
                <c:pt idx="221">
                  <c:v>556200</c:v>
                </c:pt>
                <c:pt idx="222">
                  <c:v>548300</c:v>
                </c:pt>
                <c:pt idx="223">
                  <c:v>549500</c:v>
                </c:pt>
                <c:pt idx="224">
                  <c:v>553000</c:v>
                </c:pt>
                <c:pt idx="225">
                  <c:v>558900</c:v>
                </c:pt>
                <c:pt idx="226">
                  <c:v>555900</c:v>
                </c:pt>
                <c:pt idx="227">
                  <c:v>553000</c:v>
                </c:pt>
                <c:pt idx="228">
                  <c:v>528800</c:v>
                </c:pt>
                <c:pt idx="229">
                  <c:v>528800</c:v>
                </c:pt>
                <c:pt idx="230">
                  <c:v>529800</c:v>
                </c:pt>
                <c:pt idx="231">
                  <c:v>531800</c:v>
                </c:pt>
                <c:pt idx="232">
                  <c:v>537000</c:v>
                </c:pt>
                <c:pt idx="233">
                  <c:v>537800</c:v>
                </c:pt>
                <c:pt idx="234">
                  <c:v>533200</c:v>
                </c:pt>
                <c:pt idx="235">
                  <c:v>533500</c:v>
                </c:pt>
                <c:pt idx="236">
                  <c:v>535900</c:v>
                </c:pt>
                <c:pt idx="237">
                  <c:v>541800</c:v>
                </c:pt>
                <c:pt idx="238">
                  <c:v>541700</c:v>
                </c:pt>
                <c:pt idx="239">
                  <c:v>539700</c:v>
                </c:pt>
                <c:pt idx="240">
                  <c:v>521600</c:v>
                </c:pt>
                <c:pt idx="241">
                  <c:v>523300</c:v>
                </c:pt>
                <c:pt idx="242">
                  <c:v>526100</c:v>
                </c:pt>
                <c:pt idx="243">
                  <c:v>533500</c:v>
                </c:pt>
                <c:pt idx="244">
                  <c:v>539700</c:v>
                </c:pt>
                <c:pt idx="245">
                  <c:v>539700</c:v>
                </c:pt>
                <c:pt idx="246">
                  <c:v>530300</c:v>
                </c:pt>
                <c:pt idx="247">
                  <c:v>532700</c:v>
                </c:pt>
                <c:pt idx="248">
                  <c:v>537100</c:v>
                </c:pt>
                <c:pt idx="249">
                  <c:v>544900</c:v>
                </c:pt>
                <c:pt idx="250">
                  <c:v>545800</c:v>
                </c:pt>
                <c:pt idx="251">
                  <c:v>545100</c:v>
                </c:pt>
                <c:pt idx="252">
                  <c:v>527200</c:v>
                </c:pt>
                <c:pt idx="253">
                  <c:v>529400</c:v>
                </c:pt>
                <c:pt idx="254">
                  <c:v>530200</c:v>
                </c:pt>
                <c:pt idx="255">
                  <c:v>538200</c:v>
                </c:pt>
                <c:pt idx="256">
                  <c:v>542600</c:v>
                </c:pt>
                <c:pt idx="257">
                  <c:v>545400</c:v>
                </c:pt>
                <c:pt idx="258">
                  <c:v>537200</c:v>
                </c:pt>
                <c:pt idx="259">
                  <c:v>538500</c:v>
                </c:pt>
                <c:pt idx="260">
                  <c:v>546400</c:v>
                </c:pt>
                <c:pt idx="261">
                  <c:v>548400</c:v>
                </c:pt>
                <c:pt idx="262">
                  <c:v>549200</c:v>
                </c:pt>
                <c:pt idx="263">
                  <c:v>548800</c:v>
                </c:pt>
                <c:pt idx="264">
                  <c:v>530700</c:v>
                </c:pt>
                <c:pt idx="265">
                  <c:v>534900</c:v>
                </c:pt>
                <c:pt idx="266">
                  <c:v>536800</c:v>
                </c:pt>
                <c:pt idx="267">
                  <c:v>539300</c:v>
                </c:pt>
                <c:pt idx="268">
                  <c:v>546300</c:v>
                </c:pt>
                <c:pt idx="269">
                  <c:v>548400</c:v>
                </c:pt>
                <c:pt idx="270">
                  <c:v>539700</c:v>
                </c:pt>
                <c:pt idx="271">
                  <c:v>542400</c:v>
                </c:pt>
                <c:pt idx="272">
                  <c:v>545400</c:v>
                </c:pt>
                <c:pt idx="273">
                  <c:v>551400</c:v>
                </c:pt>
                <c:pt idx="274">
                  <c:v>551200</c:v>
                </c:pt>
                <c:pt idx="275">
                  <c:v>551200</c:v>
                </c:pt>
                <c:pt idx="276">
                  <c:v>532300</c:v>
                </c:pt>
                <c:pt idx="277">
                  <c:v>535400</c:v>
                </c:pt>
                <c:pt idx="278">
                  <c:v>537800</c:v>
                </c:pt>
                <c:pt idx="279">
                  <c:v>541400</c:v>
                </c:pt>
                <c:pt idx="280">
                  <c:v>548100</c:v>
                </c:pt>
                <c:pt idx="281">
                  <c:v>550100</c:v>
                </c:pt>
                <c:pt idx="282">
                  <c:v>543700</c:v>
                </c:pt>
                <c:pt idx="283">
                  <c:v>545600</c:v>
                </c:pt>
                <c:pt idx="284">
                  <c:v>550000</c:v>
                </c:pt>
                <c:pt idx="285">
                  <c:v>556700</c:v>
                </c:pt>
                <c:pt idx="286">
                  <c:v>556700</c:v>
                </c:pt>
                <c:pt idx="287">
                  <c:v>556000</c:v>
                </c:pt>
                <c:pt idx="288">
                  <c:v>535100</c:v>
                </c:pt>
                <c:pt idx="289">
                  <c:v>538800</c:v>
                </c:pt>
                <c:pt idx="290">
                  <c:v>540700</c:v>
                </c:pt>
                <c:pt idx="291">
                  <c:v>547000</c:v>
                </c:pt>
                <c:pt idx="292">
                  <c:v>552500</c:v>
                </c:pt>
                <c:pt idx="293">
                  <c:v>555300</c:v>
                </c:pt>
                <c:pt idx="294">
                  <c:v>549000</c:v>
                </c:pt>
                <c:pt idx="295">
                  <c:v>550200</c:v>
                </c:pt>
                <c:pt idx="296">
                  <c:v>553500</c:v>
                </c:pt>
                <c:pt idx="297">
                  <c:v>559700</c:v>
                </c:pt>
                <c:pt idx="298">
                  <c:v>558200</c:v>
                </c:pt>
                <c:pt idx="299">
                  <c:v>559400</c:v>
                </c:pt>
                <c:pt idx="300">
                  <c:v>537900</c:v>
                </c:pt>
                <c:pt idx="301">
                  <c:v>541000</c:v>
                </c:pt>
                <c:pt idx="302">
                  <c:v>542900</c:v>
                </c:pt>
                <c:pt idx="303">
                  <c:v>549200</c:v>
                </c:pt>
                <c:pt idx="304">
                  <c:v>557600</c:v>
                </c:pt>
                <c:pt idx="305">
                  <c:v>560100</c:v>
                </c:pt>
                <c:pt idx="306">
                  <c:v>554800</c:v>
                </c:pt>
                <c:pt idx="307">
                  <c:v>555600</c:v>
                </c:pt>
                <c:pt idx="308">
                  <c:v>558200</c:v>
                </c:pt>
                <c:pt idx="309">
                  <c:v>565800</c:v>
                </c:pt>
                <c:pt idx="310">
                  <c:v>565000</c:v>
                </c:pt>
                <c:pt idx="311">
                  <c:v>565600</c:v>
                </c:pt>
                <c:pt idx="312">
                  <c:v>544000</c:v>
                </c:pt>
                <c:pt idx="313">
                  <c:v>548200</c:v>
                </c:pt>
                <c:pt idx="314">
                  <c:v>550100</c:v>
                </c:pt>
                <c:pt idx="315">
                  <c:v>557500</c:v>
                </c:pt>
                <c:pt idx="316">
                  <c:v>561400</c:v>
                </c:pt>
                <c:pt idx="317">
                  <c:v>563400</c:v>
                </c:pt>
                <c:pt idx="318">
                  <c:v>559000</c:v>
                </c:pt>
                <c:pt idx="319">
                  <c:v>559200</c:v>
                </c:pt>
                <c:pt idx="320">
                  <c:v>562800</c:v>
                </c:pt>
                <c:pt idx="321">
                  <c:v>567800</c:v>
                </c:pt>
                <c:pt idx="322">
                  <c:v>567600</c:v>
                </c:pt>
                <c:pt idx="323">
                  <c:v>565600</c:v>
                </c:pt>
                <c:pt idx="324">
                  <c:v>548500</c:v>
                </c:pt>
                <c:pt idx="325">
                  <c:v>552800</c:v>
                </c:pt>
                <c:pt idx="326">
                  <c:v>554500</c:v>
                </c:pt>
                <c:pt idx="327">
                  <c:v>556700</c:v>
                </c:pt>
                <c:pt idx="328">
                  <c:v>563800</c:v>
                </c:pt>
                <c:pt idx="329">
                  <c:v>566400</c:v>
                </c:pt>
                <c:pt idx="330">
                  <c:v>561100</c:v>
                </c:pt>
                <c:pt idx="331">
                  <c:v>562500</c:v>
                </c:pt>
                <c:pt idx="332">
                  <c:v>565900</c:v>
                </c:pt>
                <c:pt idx="333">
                  <c:v>571000</c:v>
                </c:pt>
                <c:pt idx="334">
                  <c:v>572800</c:v>
                </c:pt>
                <c:pt idx="335">
                  <c:v>571300</c:v>
                </c:pt>
                <c:pt idx="336">
                  <c:v>550000</c:v>
                </c:pt>
                <c:pt idx="337">
                  <c:v>554400</c:v>
                </c:pt>
                <c:pt idx="338">
                  <c:v>556400</c:v>
                </c:pt>
                <c:pt idx="339">
                  <c:v>560200</c:v>
                </c:pt>
                <c:pt idx="340">
                  <c:v>567800</c:v>
                </c:pt>
                <c:pt idx="341">
                  <c:v>569800</c:v>
                </c:pt>
                <c:pt idx="342">
                  <c:v>564600</c:v>
                </c:pt>
                <c:pt idx="343">
                  <c:v>566600</c:v>
                </c:pt>
                <c:pt idx="344">
                  <c:v>568700</c:v>
                </c:pt>
                <c:pt idx="345">
                  <c:v>574000</c:v>
                </c:pt>
                <c:pt idx="346">
                  <c:v>572100</c:v>
                </c:pt>
                <c:pt idx="347">
                  <c:v>571800</c:v>
                </c:pt>
                <c:pt idx="348">
                  <c:v>555000</c:v>
                </c:pt>
                <c:pt idx="349">
                  <c:v>557600</c:v>
                </c:pt>
                <c:pt idx="350">
                  <c:v>560500</c:v>
                </c:pt>
                <c:pt idx="351">
                  <c:v>564500</c:v>
                </c:pt>
                <c:pt idx="352">
                  <c:v>568300</c:v>
                </c:pt>
                <c:pt idx="353">
                  <c:v>569600</c:v>
                </c:pt>
                <c:pt idx="354">
                  <c:v>562000</c:v>
                </c:pt>
                <c:pt idx="355">
                  <c:v>563300</c:v>
                </c:pt>
                <c:pt idx="356">
                  <c:v>566300</c:v>
                </c:pt>
                <c:pt idx="357">
                  <c:v>569800</c:v>
                </c:pt>
                <c:pt idx="358">
                  <c:v>570900</c:v>
                </c:pt>
                <c:pt idx="359">
                  <c:v>570400</c:v>
                </c:pt>
                <c:pt idx="360">
                  <c:v>553500</c:v>
                </c:pt>
                <c:pt idx="361">
                  <c:v>558200</c:v>
                </c:pt>
                <c:pt idx="362">
                  <c:v>555100</c:v>
                </c:pt>
                <c:pt idx="363">
                  <c:v>442900</c:v>
                </c:pt>
                <c:pt idx="364">
                  <c:v>457000</c:v>
                </c:pt>
                <c:pt idx="365">
                  <c:v>485400</c:v>
                </c:pt>
                <c:pt idx="366">
                  <c:v>490600</c:v>
                </c:pt>
                <c:pt idx="367">
                  <c:v>499900</c:v>
                </c:pt>
                <c:pt idx="368">
                  <c:v>516300</c:v>
                </c:pt>
                <c:pt idx="369">
                  <c:v>524900</c:v>
                </c:pt>
                <c:pt idx="370">
                  <c:v>524700</c:v>
                </c:pt>
                <c:pt idx="371">
                  <c:v>511900</c:v>
                </c:pt>
                <c:pt idx="372">
                  <c:v>502000</c:v>
                </c:pt>
                <c:pt idx="373">
                  <c:v>508900</c:v>
                </c:pt>
                <c:pt idx="374">
                  <c:v>514400</c:v>
                </c:pt>
                <c:pt idx="375">
                  <c:v>521000</c:v>
                </c:pt>
                <c:pt idx="376">
                  <c:v>526400</c:v>
                </c:pt>
                <c:pt idx="377">
                  <c:v>529100</c:v>
                </c:pt>
                <c:pt idx="378">
                  <c:v>524600</c:v>
                </c:pt>
                <c:pt idx="379">
                  <c:v>525300</c:v>
                </c:pt>
                <c:pt idx="380">
                  <c:v>529700</c:v>
                </c:pt>
                <c:pt idx="381">
                  <c:v>537400</c:v>
                </c:pt>
                <c:pt idx="382">
                  <c:v>542200</c:v>
                </c:pt>
                <c:pt idx="383">
                  <c:v>541800</c:v>
                </c:pt>
                <c:pt idx="384">
                  <c:v>526300</c:v>
                </c:pt>
                <c:pt idx="385">
                  <c:v>533700</c:v>
                </c:pt>
                <c:pt idx="386">
                  <c:v>536700</c:v>
                </c:pt>
                <c:pt idx="387">
                  <c:v>538300</c:v>
                </c:pt>
                <c:pt idx="388">
                  <c:v>545400</c:v>
                </c:pt>
                <c:pt idx="389">
                  <c:v>546900</c:v>
                </c:pt>
                <c:pt idx="390">
                  <c:v>538400</c:v>
                </c:pt>
                <c:pt idx="391">
                  <c:v>540300</c:v>
                </c:pt>
                <c:pt idx="392">
                  <c:v>546000</c:v>
                </c:pt>
                <c:pt idx="393">
                  <c:v>553100</c:v>
                </c:pt>
                <c:pt idx="394">
                  <c:v>552300</c:v>
                </c:pt>
                <c:pt idx="395">
                  <c:v>552200</c:v>
                </c:pt>
                <c:pt idx="396">
                  <c:v>538800</c:v>
                </c:pt>
                <c:pt idx="397">
                  <c:v>544200</c:v>
                </c:pt>
                <c:pt idx="398">
                  <c:v>545600</c:v>
                </c:pt>
                <c:pt idx="399">
                  <c:v>548100</c:v>
                </c:pt>
                <c:pt idx="400">
                  <c:v>555700</c:v>
                </c:pt>
                <c:pt idx="401">
                  <c:v>560000</c:v>
                </c:pt>
                <c:pt idx="402">
                  <c:v>552900</c:v>
                </c:pt>
                <c:pt idx="403">
                  <c:v>550700</c:v>
                </c:pt>
                <c:pt idx="404">
                  <c:v>553500</c:v>
                </c:pt>
                <c:pt idx="405">
                  <c:v>557900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7E3-4F79-82A8-BF98F371E5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6460944"/>
        <c:axId val="523664528"/>
      </c:lineChart>
      <c:dateAx>
        <c:axId val="316460944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3664528"/>
        <c:crosses val="autoZero"/>
        <c:auto val="1"/>
        <c:lblOffset val="100"/>
        <c:baseTimeUnit val="months"/>
        <c:majorUnit val="3"/>
        <c:majorTimeUnit val="years"/>
      </c:dateAx>
      <c:valAx>
        <c:axId val="523664528"/>
        <c:scaling>
          <c:orientation val="minMax"/>
          <c:max val="580000"/>
          <c:min val="43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6460944"/>
        <c:crosses val="autoZero"/>
        <c:crossBetween val="between"/>
      </c:valAx>
      <c:spPr>
        <a:solidFill>
          <a:sysClr val="window" lastClr="FFFFFF"/>
        </a:solidFill>
        <a:ln>
          <a:solidFill>
            <a:schemeClr val="accent6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70AD47">
        <a:lumMod val="20000"/>
        <a:lumOff val="80000"/>
      </a:srgb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Total Non-Farm Employment</a:t>
            </a:r>
          </a:p>
          <a:p>
            <a:pPr>
              <a:defRPr/>
            </a:pPr>
            <a:r>
              <a:rPr lang="en-US"/>
              <a:t>Buffalo MSA</a:t>
            </a:r>
            <a:r>
              <a:rPr lang="en-US" baseline="0"/>
              <a:t> and New York State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Sheet2!$F$1</c:f>
              <c:strCache>
                <c:ptCount val="1"/>
                <c:pt idx="0">
                  <c:v>NYS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Sheet2!$J$2:$J$407</c:f>
              <c:numCache>
                <c:formatCode>m/d/yyyy</c:formatCode>
                <c:ptCount val="406"/>
                <c:pt idx="0">
                  <c:v>32874</c:v>
                </c:pt>
                <c:pt idx="1">
                  <c:v>32905</c:v>
                </c:pt>
                <c:pt idx="2">
                  <c:v>32933</c:v>
                </c:pt>
                <c:pt idx="3">
                  <c:v>32964</c:v>
                </c:pt>
                <c:pt idx="4">
                  <c:v>32994</c:v>
                </c:pt>
                <c:pt idx="5">
                  <c:v>33025</c:v>
                </c:pt>
                <c:pt idx="6">
                  <c:v>33055</c:v>
                </c:pt>
                <c:pt idx="7">
                  <c:v>33086</c:v>
                </c:pt>
                <c:pt idx="8">
                  <c:v>33117</c:v>
                </c:pt>
                <c:pt idx="9">
                  <c:v>33147</c:v>
                </c:pt>
                <c:pt idx="10">
                  <c:v>33178</c:v>
                </c:pt>
                <c:pt idx="11">
                  <c:v>33208</c:v>
                </c:pt>
                <c:pt idx="12">
                  <c:v>33239</c:v>
                </c:pt>
                <c:pt idx="13">
                  <c:v>33270</c:v>
                </c:pt>
                <c:pt idx="14">
                  <c:v>33298</c:v>
                </c:pt>
                <c:pt idx="15">
                  <c:v>33329</c:v>
                </c:pt>
                <c:pt idx="16">
                  <c:v>33359</c:v>
                </c:pt>
                <c:pt idx="17">
                  <c:v>33390</c:v>
                </c:pt>
                <c:pt idx="18">
                  <c:v>33420</c:v>
                </c:pt>
                <c:pt idx="19">
                  <c:v>33451</c:v>
                </c:pt>
                <c:pt idx="20">
                  <c:v>33482</c:v>
                </c:pt>
                <c:pt idx="21">
                  <c:v>33512</c:v>
                </c:pt>
                <c:pt idx="22">
                  <c:v>33543</c:v>
                </c:pt>
                <c:pt idx="23">
                  <c:v>33573</c:v>
                </c:pt>
                <c:pt idx="24">
                  <c:v>33604</c:v>
                </c:pt>
                <c:pt idx="25">
                  <c:v>33635</c:v>
                </c:pt>
                <c:pt idx="26">
                  <c:v>33664</c:v>
                </c:pt>
                <c:pt idx="27">
                  <c:v>33695</c:v>
                </c:pt>
                <c:pt idx="28">
                  <c:v>33725</c:v>
                </c:pt>
                <c:pt idx="29">
                  <c:v>33756</c:v>
                </c:pt>
                <c:pt idx="30">
                  <c:v>33786</c:v>
                </c:pt>
                <c:pt idx="31">
                  <c:v>33817</c:v>
                </c:pt>
                <c:pt idx="32">
                  <c:v>33848</c:v>
                </c:pt>
                <c:pt idx="33">
                  <c:v>33878</c:v>
                </c:pt>
                <c:pt idx="34">
                  <c:v>33909</c:v>
                </c:pt>
                <c:pt idx="35">
                  <c:v>33939</c:v>
                </c:pt>
                <c:pt idx="36">
                  <c:v>33970</c:v>
                </c:pt>
                <c:pt idx="37">
                  <c:v>34001</c:v>
                </c:pt>
                <c:pt idx="38">
                  <c:v>34029</c:v>
                </c:pt>
                <c:pt idx="39">
                  <c:v>34060</c:v>
                </c:pt>
                <c:pt idx="40">
                  <c:v>34090</c:v>
                </c:pt>
                <c:pt idx="41">
                  <c:v>34121</c:v>
                </c:pt>
                <c:pt idx="42">
                  <c:v>34151</c:v>
                </c:pt>
                <c:pt idx="43">
                  <c:v>34182</c:v>
                </c:pt>
                <c:pt idx="44">
                  <c:v>34213</c:v>
                </c:pt>
                <c:pt idx="45">
                  <c:v>34243</c:v>
                </c:pt>
                <c:pt idx="46">
                  <c:v>34274</c:v>
                </c:pt>
                <c:pt idx="47">
                  <c:v>34304</c:v>
                </c:pt>
                <c:pt idx="48">
                  <c:v>34335</c:v>
                </c:pt>
                <c:pt idx="49">
                  <c:v>34366</c:v>
                </c:pt>
                <c:pt idx="50">
                  <c:v>34394</c:v>
                </c:pt>
                <c:pt idx="51">
                  <c:v>34425</c:v>
                </c:pt>
                <c:pt idx="52">
                  <c:v>34455</c:v>
                </c:pt>
                <c:pt idx="53">
                  <c:v>34486</c:v>
                </c:pt>
                <c:pt idx="54">
                  <c:v>34516</c:v>
                </c:pt>
                <c:pt idx="55">
                  <c:v>34547</c:v>
                </c:pt>
                <c:pt idx="56">
                  <c:v>34578</c:v>
                </c:pt>
                <c:pt idx="57">
                  <c:v>34608</c:v>
                </c:pt>
                <c:pt idx="58">
                  <c:v>34639</c:v>
                </c:pt>
                <c:pt idx="59">
                  <c:v>34669</c:v>
                </c:pt>
                <c:pt idx="60">
                  <c:v>34700</c:v>
                </c:pt>
                <c:pt idx="61">
                  <c:v>34731</c:v>
                </c:pt>
                <c:pt idx="62">
                  <c:v>34759</c:v>
                </c:pt>
                <c:pt idx="63">
                  <c:v>34790</c:v>
                </c:pt>
                <c:pt idx="64">
                  <c:v>34820</c:v>
                </c:pt>
                <c:pt idx="65">
                  <c:v>34851</c:v>
                </c:pt>
                <c:pt idx="66">
                  <c:v>34881</c:v>
                </c:pt>
                <c:pt idx="67">
                  <c:v>34912</c:v>
                </c:pt>
                <c:pt idx="68">
                  <c:v>34943</c:v>
                </c:pt>
                <c:pt idx="69">
                  <c:v>34973</c:v>
                </c:pt>
                <c:pt idx="70">
                  <c:v>35004</c:v>
                </c:pt>
                <c:pt idx="71">
                  <c:v>35034</c:v>
                </c:pt>
                <c:pt idx="72">
                  <c:v>35065</c:v>
                </c:pt>
                <c:pt idx="73">
                  <c:v>35096</c:v>
                </c:pt>
                <c:pt idx="74">
                  <c:v>35125</c:v>
                </c:pt>
                <c:pt idx="75">
                  <c:v>35156</c:v>
                </c:pt>
                <c:pt idx="76">
                  <c:v>35186</c:v>
                </c:pt>
                <c:pt idx="77">
                  <c:v>35217</c:v>
                </c:pt>
                <c:pt idx="78">
                  <c:v>35247</c:v>
                </c:pt>
                <c:pt idx="79">
                  <c:v>35278</c:v>
                </c:pt>
                <c:pt idx="80">
                  <c:v>35309</c:v>
                </c:pt>
                <c:pt idx="81">
                  <c:v>35339</c:v>
                </c:pt>
                <c:pt idx="82">
                  <c:v>35370</c:v>
                </c:pt>
                <c:pt idx="83">
                  <c:v>35400</c:v>
                </c:pt>
                <c:pt idx="84">
                  <c:v>35431</c:v>
                </c:pt>
                <c:pt idx="85">
                  <c:v>35462</c:v>
                </c:pt>
                <c:pt idx="86">
                  <c:v>35490</c:v>
                </c:pt>
                <c:pt idx="87">
                  <c:v>35521</c:v>
                </c:pt>
                <c:pt idx="88">
                  <c:v>35551</c:v>
                </c:pt>
                <c:pt idx="89">
                  <c:v>35582</c:v>
                </c:pt>
                <c:pt idx="90">
                  <c:v>35612</c:v>
                </c:pt>
                <c:pt idx="91">
                  <c:v>35643</c:v>
                </c:pt>
                <c:pt idx="92">
                  <c:v>35674</c:v>
                </c:pt>
                <c:pt idx="93">
                  <c:v>35704</c:v>
                </c:pt>
                <c:pt idx="94">
                  <c:v>35735</c:v>
                </c:pt>
                <c:pt idx="95">
                  <c:v>35765</c:v>
                </c:pt>
                <c:pt idx="96">
                  <c:v>35796</c:v>
                </c:pt>
                <c:pt idx="97">
                  <c:v>35827</c:v>
                </c:pt>
                <c:pt idx="98">
                  <c:v>35855</c:v>
                </c:pt>
                <c:pt idx="99">
                  <c:v>35886</c:v>
                </c:pt>
                <c:pt idx="100">
                  <c:v>35916</c:v>
                </c:pt>
                <c:pt idx="101">
                  <c:v>35947</c:v>
                </c:pt>
                <c:pt idx="102">
                  <c:v>35977</c:v>
                </c:pt>
                <c:pt idx="103">
                  <c:v>36008</c:v>
                </c:pt>
                <c:pt idx="104">
                  <c:v>36039</c:v>
                </c:pt>
                <c:pt idx="105">
                  <c:v>36069</c:v>
                </c:pt>
                <c:pt idx="106">
                  <c:v>36100</c:v>
                </c:pt>
                <c:pt idx="107">
                  <c:v>36130</c:v>
                </c:pt>
                <c:pt idx="108">
                  <c:v>36161</c:v>
                </c:pt>
                <c:pt idx="109">
                  <c:v>36192</c:v>
                </c:pt>
                <c:pt idx="110">
                  <c:v>36220</c:v>
                </c:pt>
                <c:pt idx="111">
                  <c:v>36251</c:v>
                </c:pt>
                <c:pt idx="112">
                  <c:v>36281</c:v>
                </c:pt>
                <c:pt idx="113">
                  <c:v>36312</c:v>
                </c:pt>
                <c:pt idx="114">
                  <c:v>36342</c:v>
                </c:pt>
                <c:pt idx="115">
                  <c:v>36373</c:v>
                </c:pt>
                <c:pt idx="116">
                  <c:v>36404</c:v>
                </c:pt>
                <c:pt idx="117">
                  <c:v>36434</c:v>
                </c:pt>
                <c:pt idx="118">
                  <c:v>36465</c:v>
                </c:pt>
                <c:pt idx="119">
                  <c:v>36495</c:v>
                </c:pt>
                <c:pt idx="120">
                  <c:v>36526</c:v>
                </c:pt>
                <c:pt idx="121">
                  <c:v>36557</c:v>
                </c:pt>
                <c:pt idx="122">
                  <c:v>36586</c:v>
                </c:pt>
                <c:pt idx="123">
                  <c:v>36617</c:v>
                </c:pt>
                <c:pt idx="124">
                  <c:v>36647</c:v>
                </c:pt>
                <c:pt idx="125">
                  <c:v>36678</c:v>
                </c:pt>
                <c:pt idx="126">
                  <c:v>36708</c:v>
                </c:pt>
                <c:pt idx="127">
                  <c:v>36739</c:v>
                </c:pt>
                <c:pt idx="128">
                  <c:v>36770</c:v>
                </c:pt>
                <c:pt idx="129">
                  <c:v>36800</c:v>
                </c:pt>
                <c:pt idx="130">
                  <c:v>36831</c:v>
                </c:pt>
                <c:pt idx="131">
                  <c:v>36861</c:v>
                </c:pt>
                <c:pt idx="132">
                  <c:v>36892</c:v>
                </c:pt>
                <c:pt idx="133">
                  <c:v>36923</c:v>
                </c:pt>
                <c:pt idx="134">
                  <c:v>36951</c:v>
                </c:pt>
                <c:pt idx="135">
                  <c:v>36982</c:v>
                </c:pt>
                <c:pt idx="136">
                  <c:v>37012</c:v>
                </c:pt>
                <c:pt idx="137">
                  <c:v>37043</c:v>
                </c:pt>
                <c:pt idx="138">
                  <c:v>37073</c:v>
                </c:pt>
                <c:pt idx="139">
                  <c:v>37104</c:v>
                </c:pt>
                <c:pt idx="140">
                  <c:v>37135</c:v>
                </c:pt>
                <c:pt idx="141">
                  <c:v>37165</c:v>
                </c:pt>
                <c:pt idx="142">
                  <c:v>37196</c:v>
                </c:pt>
                <c:pt idx="143">
                  <c:v>37226</c:v>
                </c:pt>
                <c:pt idx="144">
                  <c:v>37257</c:v>
                </c:pt>
                <c:pt idx="145">
                  <c:v>37288</c:v>
                </c:pt>
                <c:pt idx="146">
                  <c:v>37316</c:v>
                </c:pt>
                <c:pt idx="147">
                  <c:v>37347</c:v>
                </c:pt>
                <c:pt idx="148">
                  <c:v>37377</c:v>
                </c:pt>
                <c:pt idx="149">
                  <c:v>37408</c:v>
                </c:pt>
                <c:pt idx="150">
                  <c:v>37438</c:v>
                </c:pt>
                <c:pt idx="151">
                  <c:v>37469</c:v>
                </c:pt>
                <c:pt idx="152">
                  <c:v>37500</c:v>
                </c:pt>
                <c:pt idx="153">
                  <c:v>37530</c:v>
                </c:pt>
                <c:pt idx="154">
                  <c:v>37561</c:v>
                </c:pt>
                <c:pt idx="155">
                  <c:v>37591</c:v>
                </c:pt>
                <c:pt idx="156">
                  <c:v>37622</c:v>
                </c:pt>
                <c:pt idx="157">
                  <c:v>37653</c:v>
                </c:pt>
                <c:pt idx="158">
                  <c:v>37681</c:v>
                </c:pt>
                <c:pt idx="159">
                  <c:v>37712</c:v>
                </c:pt>
                <c:pt idx="160">
                  <c:v>37742</c:v>
                </c:pt>
                <c:pt idx="161">
                  <c:v>37773</c:v>
                </c:pt>
                <c:pt idx="162">
                  <c:v>37803</c:v>
                </c:pt>
                <c:pt idx="163">
                  <c:v>37834</c:v>
                </c:pt>
                <c:pt idx="164">
                  <c:v>37865</c:v>
                </c:pt>
                <c:pt idx="165">
                  <c:v>37895</c:v>
                </c:pt>
                <c:pt idx="166">
                  <c:v>37926</c:v>
                </c:pt>
                <c:pt idx="167">
                  <c:v>37956</c:v>
                </c:pt>
                <c:pt idx="168">
                  <c:v>37987</c:v>
                </c:pt>
                <c:pt idx="169">
                  <c:v>38018</c:v>
                </c:pt>
                <c:pt idx="170">
                  <c:v>38047</c:v>
                </c:pt>
                <c:pt idx="171">
                  <c:v>38078</c:v>
                </c:pt>
                <c:pt idx="172">
                  <c:v>38108</c:v>
                </c:pt>
                <c:pt idx="173">
                  <c:v>38139</c:v>
                </c:pt>
                <c:pt idx="174">
                  <c:v>38169</c:v>
                </c:pt>
                <c:pt idx="175">
                  <c:v>38200</c:v>
                </c:pt>
                <c:pt idx="176">
                  <c:v>38231</c:v>
                </c:pt>
                <c:pt idx="177">
                  <c:v>38261</c:v>
                </c:pt>
                <c:pt idx="178">
                  <c:v>38292</c:v>
                </c:pt>
                <c:pt idx="179">
                  <c:v>38322</c:v>
                </c:pt>
                <c:pt idx="180">
                  <c:v>38353</c:v>
                </c:pt>
                <c:pt idx="181">
                  <c:v>38384</c:v>
                </c:pt>
                <c:pt idx="182">
                  <c:v>38412</c:v>
                </c:pt>
                <c:pt idx="183">
                  <c:v>38443</c:v>
                </c:pt>
                <c:pt idx="184">
                  <c:v>38473</c:v>
                </c:pt>
                <c:pt idx="185">
                  <c:v>38504</c:v>
                </c:pt>
                <c:pt idx="186">
                  <c:v>38534</c:v>
                </c:pt>
                <c:pt idx="187">
                  <c:v>38565</c:v>
                </c:pt>
                <c:pt idx="188">
                  <c:v>38596</c:v>
                </c:pt>
                <c:pt idx="189">
                  <c:v>38626</c:v>
                </c:pt>
                <c:pt idx="190">
                  <c:v>38657</c:v>
                </c:pt>
                <c:pt idx="191">
                  <c:v>38687</c:v>
                </c:pt>
                <c:pt idx="192">
                  <c:v>38718</c:v>
                </c:pt>
                <c:pt idx="193">
                  <c:v>38749</c:v>
                </c:pt>
                <c:pt idx="194">
                  <c:v>38777</c:v>
                </c:pt>
                <c:pt idx="195">
                  <c:v>38808</c:v>
                </c:pt>
                <c:pt idx="196">
                  <c:v>38838</c:v>
                </c:pt>
                <c:pt idx="197">
                  <c:v>38869</c:v>
                </c:pt>
                <c:pt idx="198">
                  <c:v>38899</c:v>
                </c:pt>
                <c:pt idx="199">
                  <c:v>38930</c:v>
                </c:pt>
                <c:pt idx="200">
                  <c:v>38961</c:v>
                </c:pt>
                <c:pt idx="201">
                  <c:v>38991</c:v>
                </c:pt>
                <c:pt idx="202">
                  <c:v>39022</c:v>
                </c:pt>
                <c:pt idx="203">
                  <c:v>39052</c:v>
                </c:pt>
                <c:pt idx="204">
                  <c:v>39083</c:v>
                </c:pt>
                <c:pt idx="205">
                  <c:v>39114</c:v>
                </c:pt>
                <c:pt idx="206">
                  <c:v>39142</c:v>
                </c:pt>
                <c:pt idx="207">
                  <c:v>39173</c:v>
                </c:pt>
                <c:pt idx="208">
                  <c:v>39203</c:v>
                </c:pt>
                <c:pt idx="209">
                  <c:v>39234</c:v>
                </c:pt>
                <c:pt idx="210">
                  <c:v>39264</c:v>
                </c:pt>
                <c:pt idx="211">
                  <c:v>39295</c:v>
                </c:pt>
                <c:pt idx="212">
                  <c:v>39326</c:v>
                </c:pt>
                <c:pt idx="213">
                  <c:v>39356</c:v>
                </c:pt>
                <c:pt idx="214">
                  <c:v>39387</c:v>
                </c:pt>
                <c:pt idx="215">
                  <c:v>39417</c:v>
                </c:pt>
                <c:pt idx="216">
                  <c:v>39448</c:v>
                </c:pt>
                <c:pt idx="217">
                  <c:v>39479</c:v>
                </c:pt>
                <c:pt idx="218">
                  <c:v>39508</c:v>
                </c:pt>
                <c:pt idx="219">
                  <c:v>39539</c:v>
                </c:pt>
                <c:pt idx="220">
                  <c:v>39569</c:v>
                </c:pt>
                <c:pt idx="221">
                  <c:v>39600</c:v>
                </c:pt>
                <c:pt idx="222">
                  <c:v>39630</c:v>
                </c:pt>
                <c:pt idx="223">
                  <c:v>39661</c:v>
                </c:pt>
                <c:pt idx="224">
                  <c:v>39692</c:v>
                </c:pt>
                <c:pt idx="225">
                  <c:v>39722</c:v>
                </c:pt>
                <c:pt idx="226">
                  <c:v>39753</c:v>
                </c:pt>
                <c:pt idx="227">
                  <c:v>39783</c:v>
                </c:pt>
                <c:pt idx="228">
                  <c:v>39814</c:v>
                </c:pt>
                <c:pt idx="229">
                  <c:v>39845</c:v>
                </c:pt>
                <c:pt idx="230">
                  <c:v>39873</c:v>
                </c:pt>
                <c:pt idx="231">
                  <c:v>39904</c:v>
                </c:pt>
                <c:pt idx="232">
                  <c:v>39934</c:v>
                </c:pt>
                <c:pt idx="233">
                  <c:v>39965</c:v>
                </c:pt>
                <c:pt idx="234">
                  <c:v>39995</c:v>
                </c:pt>
                <c:pt idx="235">
                  <c:v>40026</c:v>
                </c:pt>
                <c:pt idx="236">
                  <c:v>40057</c:v>
                </c:pt>
                <c:pt idx="237">
                  <c:v>40087</c:v>
                </c:pt>
                <c:pt idx="238">
                  <c:v>40118</c:v>
                </c:pt>
                <c:pt idx="239">
                  <c:v>40148</c:v>
                </c:pt>
                <c:pt idx="240">
                  <c:v>40179</c:v>
                </c:pt>
                <c:pt idx="241">
                  <c:v>40210</c:v>
                </c:pt>
                <c:pt idx="242">
                  <c:v>40238</c:v>
                </c:pt>
                <c:pt idx="243">
                  <c:v>40269</c:v>
                </c:pt>
                <c:pt idx="244">
                  <c:v>40299</c:v>
                </c:pt>
                <c:pt idx="245">
                  <c:v>40330</c:v>
                </c:pt>
                <c:pt idx="246">
                  <c:v>40360</c:v>
                </c:pt>
                <c:pt idx="247">
                  <c:v>40391</c:v>
                </c:pt>
                <c:pt idx="248">
                  <c:v>40422</c:v>
                </c:pt>
                <c:pt idx="249">
                  <c:v>40452</c:v>
                </c:pt>
                <c:pt idx="250">
                  <c:v>40483</c:v>
                </c:pt>
                <c:pt idx="251">
                  <c:v>40513</c:v>
                </c:pt>
                <c:pt idx="252">
                  <c:v>40544</c:v>
                </c:pt>
                <c:pt idx="253">
                  <c:v>40575</c:v>
                </c:pt>
                <c:pt idx="254">
                  <c:v>40603</c:v>
                </c:pt>
                <c:pt idx="255">
                  <c:v>40634</c:v>
                </c:pt>
                <c:pt idx="256">
                  <c:v>40664</c:v>
                </c:pt>
                <c:pt idx="257">
                  <c:v>40695</c:v>
                </c:pt>
                <c:pt idx="258">
                  <c:v>40725</c:v>
                </c:pt>
                <c:pt idx="259">
                  <c:v>40756</c:v>
                </c:pt>
                <c:pt idx="260">
                  <c:v>40787</c:v>
                </c:pt>
                <c:pt idx="261">
                  <c:v>40817</c:v>
                </c:pt>
                <c:pt idx="262">
                  <c:v>40848</c:v>
                </c:pt>
                <c:pt idx="263">
                  <c:v>40878</c:v>
                </c:pt>
                <c:pt idx="264">
                  <c:v>40909</c:v>
                </c:pt>
                <c:pt idx="265">
                  <c:v>40940</c:v>
                </c:pt>
                <c:pt idx="266">
                  <c:v>40969</c:v>
                </c:pt>
                <c:pt idx="267">
                  <c:v>41000</c:v>
                </c:pt>
                <c:pt idx="268">
                  <c:v>41030</c:v>
                </c:pt>
                <c:pt idx="269">
                  <c:v>41061</c:v>
                </c:pt>
                <c:pt idx="270">
                  <c:v>41091</c:v>
                </c:pt>
                <c:pt idx="271">
                  <c:v>41122</c:v>
                </c:pt>
                <c:pt idx="272">
                  <c:v>41153</c:v>
                </c:pt>
                <c:pt idx="273">
                  <c:v>41183</c:v>
                </c:pt>
                <c:pt idx="274">
                  <c:v>41214</c:v>
                </c:pt>
                <c:pt idx="275">
                  <c:v>41244</c:v>
                </c:pt>
                <c:pt idx="276">
                  <c:v>41275</c:v>
                </c:pt>
                <c:pt idx="277">
                  <c:v>41306</c:v>
                </c:pt>
                <c:pt idx="278">
                  <c:v>41334</c:v>
                </c:pt>
                <c:pt idx="279">
                  <c:v>41365</c:v>
                </c:pt>
                <c:pt idx="280">
                  <c:v>41395</c:v>
                </c:pt>
                <c:pt idx="281">
                  <c:v>41426</c:v>
                </c:pt>
                <c:pt idx="282">
                  <c:v>41456</c:v>
                </c:pt>
                <c:pt idx="283">
                  <c:v>41487</c:v>
                </c:pt>
                <c:pt idx="284">
                  <c:v>41518</c:v>
                </c:pt>
                <c:pt idx="285">
                  <c:v>41548</c:v>
                </c:pt>
                <c:pt idx="286">
                  <c:v>41579</c:v>
                </c:pt>
                <c:pt idx="287">
                  <c:v>41609</c:v>
                </c:pt>
                <c:pt idx="288">
                  <c:v>41640</c:v>
                </c:pt>
                <c:pt idx="289">
                  <c:v>41671</c:v>
                </c:pt>
                <c:pt idx="290">
                  <c:v>41699</c:v>
                </c:pt>
                <c:pt idx="291">
                  <c:v>41730</c:v>
                </c:pt>
                <c:pt idx="292">
                  <c:v>41760</c:v>
                </c:pt>
                <c:pt idx="293">
                  <c:v>41791</c:v>
                </c:pt>
                <c:pt idx="294">
                  <c:v>41821</c:v>
                </c:pt>
                <c:pt idx="295">
                  <c:v>41852</c:v>
                </c:pt>
                <c:pt idx="296">
                  <c:v>41883</c:v>
                </c:pt>
                <c:pt idx="297">
                  <c:v>41913</c:v>
                </c:pt>
                <c:pt idx="298">
                  <c:v>41944</c:v>
                </c:pt>
                <c:pt idx="299">
                  <c:v>41974</c:v>
                </c:pt>
                <c:pt idx="300">
                  <c:v>42005</c:v>
                </c:pt>
                <c:pt idx="301">
                  <c:v>42036</c:v>
                </c:pt>
                <c:pt idx="302">
                  <c:v>42064</c:v>
                </c:pt>
                <c:pt idx="303">
                  <c:v>42095</c:v>
                </c:pt>
                <c:pt idx="304">
                  <c:v>42125</c:v>
                </c:pt>
                <c:pt idx="305">
                  <c:v>42156</c:v>
                </c:pt>
                <c:pt idx="306">
                  <c:v>42186</c:v>
                </c:pt>
                <c:pt idx="307">
                  <c:v>42217</c:v>
                </c:pt>
                <c:pt idx="308">
                  <c:v>42248</c:v>
                </c:pt>
                <c:pt idx="309">
                  <c:v>42278</c:v>
                </c:pt>
                <c:pt idx="310">
                  <c:v>42309</c:v>
                </c:pt>
                <c:pt idx="311">
                  <c:v>42339</c:v>
                </c:pt>
                <c:pt idx="312">
                  <c:v>42370</c:v>
                </c:pt>
                <c:pt idx="313">
                  <c:v>42401</c:v>
                </c:pt>
                <c:pt idx="314">
                  <c:v>42430</c:v>
                </c:pt>
                <c:pt idx="315">
                  <c:v>42461</c:v>
                </c:pt>
                <c:pt idx="316">
                  <c:v>42491</c:v>
                </c:pt>
                <c:pt idx="317">
                  <c:v>42522</c:v>
                </c:pt>
                <c:pt idx="318">
                  <c:v>42552</c:v>
                </c:pt>
                <c:pt idx="319">
                  <c:v>42583</c:v>
                </c:pt>
                <c:pt idx="320">
                  <c:v>42614</c:v>
                </c:pt>
                <c:pt idx="321">
                  <c:v>42644</c:v>
                </c:pt>
                <c:pt idx="322">
                  <c:v>42675</c:v>
                </c:pt>
                <c:pt idx="323">
                  <c:v>42705</c:v>
                </c:pt>
                <c:pt idx="324">
                  <c:v>42736</c:v>
                </c:pt>
                <c:pt idx="325">
                  <c:v>42767</c:v>
                </c:pt>
                <c:pt idx="326">
                  <c:v>42795</c:v>
                </c:pt>
                <c:pt idx="327">
                  <c:v>42826</c:v>
                </c:pt>
                <c:pt idx="328">
                  <c:v>42856</c:v>
                </c:pt>
                <c:pt idx="329">
                  <c:v>42887</c:v>
                </c:pt>
                <c:pt idx="330">
                  <c:v>42917</c:v>
                </c:pt>
                <c:pt idx="331">
                  <c:v>42948</c:v>
                </c:pt>
                <c:pt idx="332">
                  <c:v>42979</c:v>
                </c:pt>
                <c:pt idx="333">
                  <c:v>43009</c:v>
                </c:pt>
                <c:pt idx="334">
                  <c:v>43040</c:v>
                </c:pt>
                <c:pt idx="335">
                  <c:v>43070</c:v>
                </c:pt>
                <c:pt idx="336">
                  <c:v>43101</c:v>
                </c:pt>
                <c:pt idx="337">
                  <c:v>43132</c:v>
                </c:pt>
                <c:pt idx="338">
                  <c:v>43160</c:v>
                </c:pt>
                <c:pt idx="339">
                  <c:v>43191</c:v>
                </c:pt>
                <c:pt idx="340">
                  <c:v>43221</c:v>
                </c:pt>
                <c:pt idx="341">
                  <c:v>43252</c:v>
                </c:pt>
                <c:pt idx="342">
                  <c:v>43282</c:v>
                </c:pt>
                <c:pt idx="343">
                  <c:v>43313</c:v>
                </c:pt>
                <c:pt idx="344">
                  <c:v>43344</c:v>
                </c:pt>
                <c:pt idx="345">
                  <c:v>43374</c:v>
                </c:pt>
                <c:pt idx="346">
                  <c:v>43405</c:v>
                </c:pt>
                <c:pt idx="347">
                  <c:v>43435</c:v>
                </c:pt>
                <c:pt idx="348">
                  <c:v>43466</c:v>
                </c:pt>
                <c:pt idx="349">
                  <c:v>43497</c:v>
                </c:pt>
                <c:pt idx="350">
                  <c:v>43525</c:v>
                </c:pt>
                <c:pt idx="351">
                  <c:v>43556</c:v>
                </c:pt>
                <c:pt idx="352">
                  <c:v>43586</c:v>
                </c:pt>
                <c:pt idx="353">
                  <c:v>43617</c:v>
                </c:pt>
                <c:pt idx="354">
                  <c:v>43647</c:v>
                </c:pt>
                <c:pt idx="355">
                  <c:v>43678</c:v>
                </c:pt>
                <c:pt idx="356">
                  <c:v>43709</c:v>
                </c:pt>
                <c:pt idx="357">
                  <c:v>43739</c:v>
                </c:pt>
                <c:pt idx="358">
                  <c:v>43770</c:v>
                </c:pt>
                <c:pt idx="359">
                  <c:v>43800</c:v>
                </c:pt>
                <c:pt idx="360">
                  <c:v>43831</c:v>
                </c:pt>
                <c:pt idx="361">
                  <c:v>43862</c:v>
                </c:pt>
                <c:pt idx="362">
                  <c:v>43891</c:v>
                </c:pt>
                <c:pt idx="363">
                  <c:v>43922</c:v>
                </c:pt>
                <c:pt idx="364">
                  <c:v>43952</c:v>
                </c:pt>
                <c:pt idx="365">
                  <c:v>43983</c:v>
                </c:pt>
                <c:pt idx="366">
                  <c:v>44013</c:v>
                </c:pt>
                <c:pt idx="367">
                  <c:v>44044</c:v>
                </c:pt>
                <c:pt idx="368">
                  <c:v>44075</c:v>
                </c:pt>
                <c:pt idx="369">
                  <c:v>44105</c:v>
                </c:pt>
                <c:pt idx="370">
                  <c:v>44136</c:v>
                </c:pt>
                <c:pt idx="371">
                  <c:v>44166</c:v>
                </c:pt>
                <c:pt idx="372">
                  <c:v>44197</c:v>
                </c:pt>
                <c:pt idx="373">
                  <c:v>44228</c:v>
                </c:pt>
                <c:pt idx="374">
                  <c:v>44256</c:v>
                </c:pt>
                <c:pt idx="375">
                  <c:v>44287</c:v>
                </c:pt>
                <c:pt idx="376">
                  <c:v>44317</c:v>
                </c:pt>
                <c:pt idx="377">
                  <c:v>44348</c:v>
                </c:pt>
                <c:pt idx="378">
                  <c:v>44378</c:v>
                </c:pt>
                <c:pt idx="379">
                  <c:v>44409</c:v>
                </c:pt>
                <c:pt idx="380">
                  <c:v>44440</c:v>
                </c:pt>
                <c:pt idx="381">
                  <c:v>44470</c:v>
                </c:pt>
                <c:pt idx="382">
                  <c:v>44501</c:v>
                </c:pt>
                <c:pt idx="383">
                  <c:v>44531</c:v>
                </c:pt>
                <c:pt idx="384">
                  <c:v>44562</c:v>
                </c:pt>
                <c:pt idx="385">
                  <c:v>44593</c:v>
                </c:pt>
                <c:pt idx="386">
                  <c:v>44621</c:v>
                </c:pt>
                <c:pt idx="387">
                  <c:v>44652</c:v>
                </c:pt>
                <c:pt idx="388">
                  <c:v>44682</c:v>
                </c:pt>
                <c:pt idx="389">
                  <c:v>44713</c:v>
                </c:pt>
                <c:pt idx="390">
                  <c:v>44743</c:v>
                </c:pt>
                <c:pt idx="391">
                  <c:v>44774</c:v>
                </c:pt>
                <c:pt idx="392">
                  <c:v>44805</c:v>
                </c:pt>
                <c:pt idx="393">
                  <c:v>44835</c:v>
                </c:pt>
                <c:pt idx="394">
                  <c:v>44866</c:v>
                </c:pt>
                <c:pt idx="395">
                  <c:v>44896</c:v>
                </c:pt>
                <c:pt idx="396">
                  <c:v>44927</c:v>
                </c:pt>
                <c:pt idx="397">
                  <c:v>44958</c:v>
                </c:pt>
                <c:pt idx="398">
                  <c:v>44986</c:v>
                </c:pt>
                <c:pt idx="399">
                  <c:v>45017</c:v>
                </c:pt>
                <c:pt idx="400">
                  <c:v>45047</c:v>
                </c:pt>
                <c:pt idx="401">
                  <c:v>45078</c:v>
                </c:pt>
                <c:pt idx="402">
                  <c:v>45108</c:v>
                </c:pt>
                <c:pt idx="403">
                  <c:v>45139</c:v>
                </c:pt>
                <c:pt idx="404">
                  <c:v>45170</c:v>
                </c:pt>
                <c:pt idx="405">
                  <c:v>45200</c:v>
                </c:pt>
              </c:numCache>
            </c:numRef>
          </c:cat>
          <c:val>
            <c:numRef>
              <c:f>Sheet2!$H$2:$H$407</c:f>
              <c:numCache>
                <c:formatCode>_(* #,##0.00_);_(* \(#,##0.00\);_(* "-"??_);_(@_)</c:formatCode>
                <c:ptCount val="406"/>
                <c:pt idx="0">
                  <c:v>1</c:v>
                </c:pt>
                <c:pt idx="1">
                  <c:v>1.0034968059210934</c:v>
                </c:pt>
                <c:pt idx="2">
                  <c:v>1.0107993228799841</c:v>
                </c:pt>
                <c:pt idx="3">
                  <c:v>1.0116642572067565</c:v>
                </c:pt>
                <c:pt idx="4">
                  <c:v>1.023489145074199</c:v>
                </c:pt>
                <c:pt idx="5">
                  <c:v>1.0296796036129543</c:v>
                </c:pt>
                <c:pt idx="6">
                  <c:v>1.0135053317023144</c:v>
                </c:pt>
                <c:pt idx="7">
                  <c:v>1.0139501550703687</c:v>
                </c:pt>
                <c:pt idx="8">
                  <c:v>1.0148768704204816</c:v>
                </c:pt>
                <c:pt idx="9">
                  <c:v>1.0145803215084455</c:v>
                </c:pt>
                <c:pt idx="10">
                  <c:v>1.0145926777131136</c:v>
                </c:pt>
                <c:pt idx="11">
                  <c:v>1.0134311944743053</c:v>
                </c:pt>
                <c:pt idx="12">
                  <c:v>0.96889943285020574</c:v>
                </c:pt>
                <c:pt idx="13">
                  <c:v>0.96860288393816951</c:v>
                </c:pt>
                <c:pt idx="14">
                  <c:v>0.9724950884086444</c:v>
                </c:pt>
                <c:pt idx="15">
                  <c:v>0.97353300960077105</c:v>
                </c:pt>
                <c:pt idx="16">
                  <c:v>0.98044012801028035</c:v>
                </c:pt>
                <c:pt idx="17">
                  <c:v>0.98684064202839461</c:v>
                </c:pt>
                <c:pt idx="18">
                  <c:v>0.96791093647675175</c:v>
                </c:pt>
                <c:pt idx="19">
                  <c:v>0.9680344985234336</c:v>
                </c:pt>
                <c:pt idx="20">
                  <c:v>0.96925776278558273</c:v>
                </c:pt>
                <c:pt idx="21">
                  <c:v>0.97449679356488861</c:v>
                </c:pt>
                <c:pt idx="22">
                  <c:v>0.97664677317715087</c:v>
                </c:pt>
                <c:pt idx="23">
                  <c:v>0.97474391765825208</c:v>
                </c:pt>
                <c:pt idx="24">
                  <c:v>0.9387132248458564</c:v>
                </c:pt>
                <c:pt idx="25">
                  <c:v>0.94046780590873702</c:v>
                </c:pt>
                <c:pt idx="26">
                  <c:v>0.94501488922662513</c:v>
                </c:pt>
                <c:pt idx="27">
                  <c:v>0.95165017113343464</c:v>
                </c:pt>
                <c:pt idx="28">
                  <c:v>0.95911331875301187</c:v>
                </c:pt>
                <c:pt idx="29">
                  <c:v>0.96426585609964044</c:v>
                </c:pt>
                <c:pt idx="30">
                  <c:v>0.95439324856976926</c:v>
                </c:pt>
                <c:pt idx="31">
                  <c:v>0.95309584707961104</c:v>
                </c:pt>
                <c:pt idx="32">
                  <c:v>0.95465272886780095</c:v>
                </c:pt>
                <c:pt idx="33">
                  <c:v>0.96146099763996495</c:v>
                </c:pt>
                <c:pt idx="34">
                  <c:v>0.96261012467410512</c:v>
                </c:pt>
                <c:pt idx="35">
                  <c:v>0.96469832326302651</c:v>
                </c:pt>
                <c:pt idx="36">
                  <c:v>0.9344503342353363</c:v>
                </c:pt>
                <c:pt idx="37">
                  <c:v>0.93876264966452905</c:v>
                </c:pt>
                <c:pt idx="38">
                  <c:v>0.94288962202369919</c:v>
                </c:pt>
                <c:pt idx="39">
                  <c:v>0.95011800175458105</c:v>
                </c:pt>
                <c:pt idx="40">
                  <c:v>0.9603242268104929</c:v>
                </c:pt>
                <c:pt idx="41">
                  <c:v>0.96737961967602026</c:v>
                </c:pt>
                <c:pt idx="42">
                  <c:v>0.9609667494532379</c:v>
                </c:pt>
                <c:pt idx="43">
                  <c:v>0.95910096254834365</c:v>
                </c:pt>
                <c:pt idx="44">
                  <c:v>0.96055899469918815</c:v>
                </c:pt>
                <c:pt idx="45">
                  <c:v>0.96878822700819212</c:v>
                </c:pt>
                <c:pt idx="46">
                  <c:v>0.97240859497596721</c:v>
                </c:pt>
                <c:pt idx="47">
                  <c:v>0.97548528993834249</c:v>
                </c:pt>
                <c:pt idx="48">
                  <c:v>0.93961522778663309</c:v>
                </c:pt>
                <c:pt idx="49">
                  <c:v>0.94382869357848043</c:v>
                </c:pt>
                <c:pt idx="50">
                  <c:v>0.95152660908675291</c:v>
                </c:pt>
                <c:pt idx="51">
                  <c:v>0.95880441363630742</c:v>
                </c:pt>
                <c:pt idx="52">
                  <c:v>0.96847932189148778</c:v>
                </c:pt>
                <c:pt idx="53">
                  <c:v>0.975942469511065</c:v>
                </c:pt>
                <c:pt idx="54">
                  <c:v>0.96710778317332047</c:v>
                </c:pt>
                <c:pt idx="55">
                  <c:v>0.96787386786274732</c:v>
                </c:pt>
                <c:pt idx="56">
                  <c:v>0.97011034090768677</c:v>
                </c:pt>
                <c:pt idx="57">
                  <c:v>0.97957519368350821</c:v>
                </c:pt>
                <c:pt idx="58">
                  <c:v>0.98460416898345504</c:v>
                </c:pt>
                <c:pt idx="59">
                  <c:v>0.98603748872496322</c:v>
                </c:pt>
                <c:pt idx="60">
                  <c:v>0.95373836972235604</c:v>
                </c:pt>
                <c:pt idx="61">
                  <c:v>0.95812482237955787</c:v>
                </c:pt>
                <c:pt idx="62">
                  <c:v>0.96560032620380321</c:v>
                </c:pt>
                <c:pt idx="63">
                  <c:v>0.96971494235830524</c:v>
                </c:pt>
                <c:pt idx="64">
                  <c:v>0.97693096588451889</c:v>
                </c:pt>
                <c:pt idx="65">
                  <c:v>0.98380101568002376</c:v>
                </c:pt>
                <c:pt idx="66">
                  <c:v>0.97135831757917235</c:v>
                </c:pt>
                <c:pt idx="67">
                  <c:v>0.97238388256663089</c:v>
                </c:pt>
                <c:pt idx="68">
                  <c:v>0.97469449283957943</c:v>
                </c:pt>
                <c:pt idx="69">
                  <c:v>0.98149040540707522</c:v>
                </c:pt>
                <c:pt idx="70">
                  <c:v>0.98632168143233123</c:v>
                </c:pt>
                <c:pt idx="71">
                  <c:v>0.98823689315589824</c:v>
                </c:pt>
                <c:pt idx="72">
                  <c:v>0.95051340030396259</c:v>
                </c:pt>
                <c:pt idx="73">
                  <c:v>0.96010181512646575</c:v>
                </c:pt>
                <c:pt idx="74">
                  <c:v>0.96703364594531149</c:v>
                </c:pt>
                <c:pt idx="75">
                  <c:v>0.97111119348580888</c:v>
                </c:pt>
                <c:pt idx="76">
                  <c:v>0.9824789017805291</c:v>
                </c:pt>
                <c:pt idx="77">
                  <c:v>0.98907711507333407</c:v>
                </c:pt>
                <c:pt idx="78">
                  <c:v>0.97730165202456409</c:v>
                </c:pt>
                <c:pt idx="79">
                  <c:v>0.97767233816460941</c:v>
                </c:pt>
                <c:pt idx="80">
                  <c:v>0.98142862438373424</c:v>
                </c:pt>
                <c:pt idx="81">
                  <c:v>0.992190878649714</c:v>
                </c:pt>
                <c:pt idx="82">
                  <c:v>0.99752875906636518</c:v>
                </c:pt>
                <c:pt idx="83">
                  <c:v>1.000568385414736</c:v>
                </c:pt>
                <c:pt idx="84">
                  <c:v>0.96521728385908989</c:v>
                </c:pt>
                <c:pt idx="85">
                  <c:v>0.97181549715189486</c:v>
                </c:pt>
                <c:pt idx="86">
                  <c:v>0.9819352287751294</c:v>
                </c:pt>
                <c:pt idx="87">
                  <c:v>0.98650702450235384</c:v>
                </c:pt>
                <c:pt idx="88">
                  <c:v>0.99602130209684792</c:v>
                </c:pt>
                <c:pt idx="89">
                  <c:v>1.0022488292496077</c:v>
                </c:pt>
                <c:pt idx="90">
                  <c:v>0.99608308312018878</c:v>
                </c:pt>
                <c:pt idx="91">
                  <c:v>0.99453855753666709</c:v>
                </c:pt>
                <c:pt idx="92">
                  <c:v>1.0001606306606863</c:v>
                </c:pt>
                <c:pt idx="93">
                  <c:v>1.0118125316627744</c:v>
                </c:pt>
                <c:pt idx="94">
                  <c:v>1.0163843273899988</c:v>
                </c:pt>
                <c:pt idx="95">
                  <c:v>1.0213020968479323</c:v>
                </c:pt>
                <c:pt idx="96">
                  <c:v>0.98513548578418653</c:v>
                </c:pt>
                <c:pt idx="97">
                  <c:v>0.99383425387058111</c:v>
                </c:pt>
                <c:pt idx="98">
                  <c:v>1.0021129109982578</c:v>
                </c:pt>
                <c:pt idx="99">
                  <c:v>1.0067835563628276</c:v>
                </c:pt>
                <c:pt idx="100">
                  <c:v>1.0187443624816201</c:v>
                </c:pt>
                <c:pt idx="101">
                  <c:v>1.0246506283130075</c:v>
                </c:pt>
                <c:pt idx="102">
                  <c:v>1.0163472587759943</c:v>
                </c:pt>
                <c:pt idx="103">
                  <c:v>1.0162978339573217</c:v>
                </c:pt>
                <c:pt idx="104">
                  <c:v>1.0184972383882567</c:v>
                </c:pt>
                <c:pt idx="105">
                  <c:v>1.0312241291964761</c:v>
                </c:pt>
                <c:pt idx="106">
                  <c:v>1.037043901595186</c:v>
                </c:pt>
                <c:pt idx="107">
                  <c:v>1.0418504652111058</c:v>
                </c:pt>
                <c:pt idx="108">
                  <c:v>1.0134188382696372</c:v>
                </c:pt>
                <c:pt idx="109">
                  <c:v>1.0215368647366274</c:v>
                </c:pt>
                <c:pt idx="110">
                  <c:v>1.0279991597780826</c:v>
                </c:pt>
                <c:pt idx="111">
                  <c:v>1.0376493556239266</c:v>
                </c:pt>
                <c:pt idx="112">
                  <c:v>1.0458168069095897</c:v>
                </c:pt>
                <c:pt idx="113">
                  <c:v>1.0518219223783223</c:v>
                </c:pt>
                <c:pt idx="114">
                  <c:v>1.0447171046941222</c:v>
                </c:pt>
                <c:pt idx="115">
                  <c:v>1.0442475689167314</c:v>
                </c:pt>
                <c:pt idx="116">
                  <c:v>1.0431849353152685</c:v>
                </c:pt>
                <c:pt idx="117">
                  <c:v>1.0574934203210142</c:v>
                </c:pt>
                <c:pt idx="118">
                  <c:v>1.0644623197538643</c:v>
                </c:pt>
                <c:pt idx="119">
                  <c:v>1.069688994328502</c:v>
                </c:pt>
                <c:pt idx="120">
                  <c:v>1.0347580037315738</c:v>
                </c:pt>
                <c:pt idx="121">
                  <c:v>1.0411090929310154</c:v>
                </c:pt>
                <c:pt idx="122">
                  <c:v>1.0501661909527868</c:v>
                </c:pt>
                <c:pt idx="123">
                  <c:v>1.0590873707232087</c:v>
                </c:pt>
                <c:pt idx="124">
                  <c:v>1.0696148571004931</c:v>
                </c:pt>
                <c:pt idx="125">
                  <c:v>1.0748786002891353</c:v>
                </c:pt>
                <c:pt idx="126">
                  <c:v>1.0662416132260815</c:v>
                </c:pt>
                <c:pt idx="127">
                  <c:v>1.0610767196747848</c:v>
                </c:pt>
                <c:pt idx="128">
                  <c:v>1.0684163052476801</c:v>
                </c:pt>
                <c:pt idx="129">
                  <c:v>1.079549245653705</c:v>
                </c:pt>
                <c:pt idx="130">
                  <c:v>1.0854060866664195</c:v>
                </c:pt>
                <c:pt idx="131">
                  <c:v>1.0894589217975807</c:v>
                </c:pt>
                <c:pt idx="132">
                  <c:v>1.0511793997355772</c:v>
                </c:pt>
                <c:pt idx="133">
                  <c:v>1.0556647020301244</c:v>
                </c:pt>
                <c:pt idx="134">
                  <c:v>1.0611508569027936</c:v>
                </c:pt>
                <c:pt idx="135">
                  <c:v>1.0613114875634799</c:v>
                </c:pt>
                <c:pt idx="136">
                  <c:v>1.0712458761166921</c:v>
                </c:pt>
                <c:pt idx="137">
                  <c:v>1.0751751492011714</c:v>
                </c:pt>
                <c:pt idx="138">
                  <c:v>1.0587661094018361</c:v>
                </c:pt>
                <c:pt idx="139">
                  <c:v>1.0544537939726433</c:v>
                </c:pt>
                <c:pt idx="140">
                  <c:v>1.0546638494520024</c:v>
                </c:pt>
                <c:pt idx="141">
                  <c:v>1.0540954640372664</c:v>
                </c:pt>
                <c:pt idx="142">
                  <c:v>1.0582965736244456</c:v>
                </c:pt>
                <c:pt idx="143">
                  <c:v>1.0599893736639854</c:v>
                </c:pt>
                <c:pt idx="144">
                  <c:v>1.0225130049054132</c:v>
                </c:pt>
                <c:pt idx="145">
                  <c:v>1.0284439831461369</c:v>
                </c:pt>
                <c:pt idx="146">
                  <c:v>1.0350421964389418</c:v>
                </c:pt>
                <c:pt idx="147">
                  <c:v>1.0395769235521617</c:v>
                </c:pt>
                <c:pt idx="148">
                  <c:v>1.0496719427660599</c:v>
                </c:pt>
                <c:pt idx="149">
                  <c:v>1.0535517910318666</c:v>
                </c:pt>
                <c:pt idx="150">
                  <c:v>1.0437533207300045</c:v>
                </c:pt>
                <c:pt idx="151">
                  <c:v>1.0419122462344466</c:v>
                </c:pt>
                <c:pt idx="152">
                  <c:v>1.0423447133978327</c:v>
                </c:pt>
                <c:pt idx="153">
                  <c:v>1.0525509384537446</c:v>
                </c:pt>
                <c:pt idx="154">
                  <c:v>1.0568261852689329</c:v>
                </c:pt>
                <c:pt idx="155">
                  <c:v>1.0596928247519493</c:v>
                </c:pt>
                <c:pt idx="156">
                  <c:v>1.0203259566791465</c:v>
                </c:pt>
                <c:pt idx="157">
                  <c:v>1.0244899976523212</c:v>
                </c:pt>
                <c:pt idx="158">
                  <c:v>1.0301367831856767</c:v>
                </c:pt>
                <c:pt idx="159">
                  <c:v>1.0329416416453523</c:v>
                </c:pt>
                <c:pt idx="160">
                  <c:v>1.0425794812865281</c:v>
                </c:pt>
                <c:pt idx="161">
                  <c:v>1.0464099047336619</c:v>
                </c:pt>
                <c:pt idx="162">
                  <c:v>1.0348692095735874</c:v>
                </c:pt>
                <c:pt idx="163">
                  <c:v>1.0322496941839345</c:v>
                </c:pt>
                <c:pt idx="164">
                  <c:v>1.0364013789524409</c:v>
                </c:pt>
                <c:pt idx="165">
                  <c:v>1.0466570288270254</c:v>
                </c:pt>
                <c:pt idx="166">
                  <c:v>1.0516736479223041</c:v>
                </c:pt>
                <c:pt idx="167">
                  <c:v>1.054923329750034</c:v>
                </c:pt>
                <c:pt idx="168">
                  <c:v>1.0161742719106399</c:v>
                </c:pt>
                <c:pt idx="169">
                  <c:v>1.0231431713434902</c:v>
                </c:pt>
                <c:pt idx="170">
                  <c:v>1.032150844546589</c:v>
                </c:pt>
                <c:pt idx="171">
                  <c:v>1.0366608592504727</c:v>
                </c:pt>
                <c:pt idx="172">
                  <c:v>1.0488193646439559</c:v>
                </c:pt>
                <c:pt idx="173">
                  <c:v>1.0541943136746117</c:v>
                </c:pt>
                <c:pt idx="174">
                  <c:v>1.0461751368449668</c:v>
                </c:pt>
                <c:pt idx="175">
                  <c:v>1.0428018929705551</c:v>
                </c:pt>
                <c:pt idx="176">
                  <c:v>1.04683001569238</c:v>
                </c:pt>
                <c:pt idx="177">
                  <c:v>1.0574439955023416</c:v>
                </c:pt>
                <c:pt idx="178">
                  <c:v>1.061879872978216</c:v>
                </c:pt>
                <c:pt idx="179">
                  <c:v>1.0662539694307496</c:v>
                </c:pt>
                <c:pt idx="180">
                  <c:v>1.0277767480940554</c:v>
                </c:pt>
                <c:pt idx="181">
                  <c:v>1.0326574489379843</c:v>
                </c:pt>
                <c:pt idx="182">
                  <c:v>1.0382918782666717</c:v>
                </c:pt>
                <c:pt idx="183">
                  <c:v>1.0498696420407507</c:v>
                </c:pt>
                <c:pt idx="184">
                  <c:v>1.0567396918362555</c:v>
                </c:pt>
                <c:pt idx="185">
                  <c:v>1.0630290000123561</c:v>
                </c:pt>
                <c:pt idx="186">
                  <c:v>1.0535888596458711</c:v>
                </c:pt>
                <c:pt idx="187">
                  <c:v>1.0517848537643177</c:v>
                </c:pt>
                <c:pt idx="188">
                  <c:v>1.0570238845436235</c:v>
                </c:pt>
                <c:pt idx="189">
                  <c:v>1.0626706700769792</c:v>
                </c:pt>
                <c:pt idx="190">
                  <c:v>1.0690835402997616</c:v>
                </c:pt>
                <c:pt idx="191">
                  <c:v>1.0744214207164127</c:v>
                </c:pt>
                <c:pt idx="192">
                  <c:v>1.0368338461158271</c:v>
                </c:pt>
                <c:pt idx="193">
                  <c:v>1.041936958643783</c:v>
                </c:pt>
                <c:pt idx="194">
                  <c:v>1.0499561354734279</c:v>
                </c:pt>
                <c:pt idx="195">
                  <c:v>1.0569621035202827</c:v>
                </c:pt>
                <c:pt idx="196">
                  <c:v>1.0667235052081403</c:v>
                </c:pt>
                <c:pt idx="197">
                  <c:v>1.0737541856643313</c:v>
                </c:pt>
                <c:pt idx="198">
                  <c:v>1.061879872978216</c:v>
                </c:pt>
                <c:pt idx="199">
                  <c:v>1.0589885210858632</c:v>
                </c:pt>
                <c:pt idx="200">
                  <c:v>1.0650924861919413</c:v>
                </c:pt>
                <c:pt idx="201">
                  <c:v>1.0750392309498213</c:v>
                </c:pt>
                <c:pt idx="202">
                  <c:v>1.0820328427920081</c:v>
                </c:pt>
                <c:pt idx="203">
                  <c:v>1.0882480137400996</c:v>
                </c:pt>
                <c:pt idx="204">
                  <c:v>1.0525385822490765</c:v>
                </c:pt>
                <c:pt idx="205">
                  <c:v>1.057271008636987</c:v>
                </c:pt>
                <c:pt idx="206">
                  <c:v>1.0642646204791737</c:v>
                </c:pt>
                <c:pt idx="207">
                  <c:v>1.0686510731363754</c:v>
                </c:pt>
                <c:pt idx="208">
                  <c:v>1.0806983726878452</c:v>
                </c:pt>
                <c:pt idx="209">
                  <c:v>1.0886557684941494</c:v>
                </c:pt>
                <c:pt idx="210">
                  <c:v>1.077127429538743</c:v>
                </c:pt>
                <c:pt idx="211">
                  <c:v>1.0734082119336226</c:v>
                </c:pt>
                <c:pt idx="212">
                  <c:v>1.077918226637506</c:v>
                </c:pt>
                <c:pt idx="213">
                  <c:v>1.0907068984690662</c:v>
                </c:pt>
                <c:pt idx="214">
                  <c:v>1.0963536840024217</c:v>
                </c:pt>
                <c:pt idx="215">
                  <c:v>1.1004806563615919</c:v>
                </c:pt>
                <c:pt idx="216">
                  <c:v>1.0651666234199504</c:v>
                </c:pt>
                <c:pt idx="217">
                  <c:v>1.0706157096786151</c:v>
                </c:pt>
                <c:pt idx="218">
                  <c:v>1.0755705477505528</c:v>
                </c:pt>
                <c:pt idx="219">
                  <c:v>1.0837132866268797</c:v>
                </c:pt>
                <c:pt idx="220">
                  <c:v>1.0915347641818338</c:v>
                </c:pt>
                <c:pt idx="221">
                  <c:v>1.0967490825518034</c:v>
                </c:pt>
                <c:pt idx="222">
                  <c:v>1.0878155465767134</c:v>
                </c:pt>
                <c:pt idx="223">
                  <c:v>1.0830707639841346</c:v>
                </c:pt>
                <c:pt idx="224">
                  <c:v>1.0848624136610199</c:v>
                </c:pt>
                <c:pt idx="225">
                  <c:v>1.0923626298946016</c:v>
                </c:pt>
                <c:pt idx="226">
                  <c:v>1.0918313130938702</c:v>
                </c:pt>
                <c:pt idx="227">
                  <c:v>1.0910899408137797</c:v>
                </c:pt>
                <c:pt idx="228">
                  <c:v>1.0490912011466558</c:v>
                </c:pt>
                <c:pt idx="229">
                  <c:v>1.0511917559402455</c:v>
                </c:pt>
                <c:pt idx="230">
                  <c:v>1.0514635924429452</c:v>
                </c:pt>
                <c:pt idx="231">
                  <c:v>1.0521926085183675</c:v>
                </c:pt>
                <c:pt idx="232">
                  <c:v>1.0600264422779899</c:v>
                </c:pt>
                <c:pt idx="233">
                  <c:v>1.0610890758794529</c:v>
                </c:pt>
                <c:pt idx="234">
                  <c:v>1.0554546465507655</c:v>
                </c:pt>
                <c:pt idx="235">
                  <c:v>1.0495607369240465</c:v>
                </c:pt>
                <c:pt idx="236">
                  <c:v>1.0490170639186467</c:v>
                </c:pt>
                <c:pt idx="237">
                  <c:v>1.0588526028345133</c:v>
                </c:pt>
                <c:pt idx="238">
                  <c:v>1.0615091868381707</c:v>
                </c:pt>
                <c:pt idx="239">
                  <c:v>1.0636715226551012</c:v>
                </c:pt>
                <c:pt idx="240">
                  <c:v>1.0285799013974868</c:v>
                </c:pt>
                <c:pt idx="241">
                  <c:v>1.0345479482522149</c:v>
                </c:pt>
                <c:pt idx="242">
                  <c:v>1.0414303542523879</c:v>
                </c:pt>
                <c:pt idx="243">
                  <c:v>1.0555164275741062</c:v>
                </c:pt>
                <c:pt idx="244">
                  <c:v>1.0658338584720317</c:v>
                </c:pt>
                <c:pt idx="245">
                  <c:v>1.0660686263607271</c:v>
                </c:pt>
                <c:pt idx="246">
                  <c:v>1.0535023662131939</c:v>
                </c:pt>
                <c:pt idx="247">
                  <c:v>1.0487946522346197</c:v>
                </c:pt>
                <c:pt idx="248">
                  <c:v>1.0543920129493025</c:v>
                </c:pt>
                <c:pt idx="249">
                  <c:v>1.0703438731759154</c:v>
                </c:pt>
                <c:pt idx="250">
                  <c:v>1.0746067637864354</c:v>
                </c:pt>
                <c:pt idx="251">
                  <c:v>1.0758918090719254</c:v>
                </c:pt>
                <c:pt idx="252">
                  <c:v>1.0456438200442353</c:v>
                </c:pt>
                <c:pt idx="253">
                  <c:v>1.0534282289851848</c:v>
                </c:pt>
                <c:pt idx="254">
                  <c:v>1.058963808676527</c:v>
                </c:pt>
                <c:pt idx="255">
                  <c:v>1.0733340747056135</c:v>
                </c:pt>
                <c:pt idx="256">
                  <c:v>1.0772015667667518</c:v>
                </c:pt>
                <c:pt idx="257">
                  <c:v>1.080043493840432</c:v>
                </c:pt>
                <c:pt idx="258">
                  <c:v>1.0740754469857039</c:v>
                </c:pt>
                <c:pt idx="259">
                  <c:v>1.0700596804685474</c:v>
                </c:pt>
                <c:pt idx="260">
                  <c:v>1.0766949623753568</c:v>
                </c:pt>
                <c:pt idx="261">
                  <c:v>1.0887175495174901</c:v>
                </c:pt>
                <c:pt idx="262">
                  <c:v>1.0935735379520826</c:v>
                </c:pt>
                <c:pt idx="263">
                  <c:v>1.0957852985876857</c:v>
                </c:pt>
                <c:pt idx="264">
                  <c:v>1.0614968306335026</c:v>
                </c:pt>
                <c:pt idx="265">
                  <c:v>1.0715424250287282</c:v>
                </c:pt>
                <c:pt idx="266">
                  <c:v>1.0783630500055603</c:v>
                </c:pt>
                <c:pt idx="267">
                  <c:v>1.0856161421457784</c:v>
                </c:pt>
                <c:pt idx="268">
                  <c:v>1.0955628869036587</c:v>
                </c:pt>
                <c:pt idx="269">
                  <c:v>1.0975893044692393</c:v>
                </c:pt>
                <c:pt idx="270">
                  <c:v>1.0862710209931918</c:v>
                </c:pt>
                <c:pt idx="271">
                  <c:v>1.0849241946843609</c:v>
                </c:pt>
                <c:pt idx="272">
                  <c:v>1.0907563232877389</c:v>
                </c:pt>
                <c:pt idx="273">
                  <c:v>1.1063498535789746</c:v>
                </c:pt>
                <c:pt idx="274">
                  <c:v>1.1063622097836427</c:v>
                </c:pt>
                <c:pt idx="275">
                  <c:v>1.1127874362110934</c:v>
                </c:pt>
                <c:pt idx="276">
                  <c:v>1.0742360776463902</c:v>
                </c:pt>
                <c:pt idx="277">
                  <c:v>1.0836638618082071</c:v>
                </c:pt>
                <c:pt idx="278">
                  <c:v>1.0908428167204161</c:v>
                </c:pt>
                <c:pt idx="279">
                  <c:v>1.1024823615178361</c:v>
                </c:pt>
                <c:pt idx="280">
                  <c:v>1.1093647675180092</c:v>
                </c:pt>
                <c:pt idx="281">
                  <c:v>1.112256119410362</c:v>
                </c:pt>
                <c:pt idx="282">
                  <c:v>1.1057567557549024</c:v>
                </c:pt>
                <c:pt idx="283">
                  <c:v>1.102815979043877</c:v>
                </c:pt>
                <c:pt idx="284">
                  <c:v>1.109784878476727</c:v>
                </c:pt>
                <c:pt idx="285">
                  <c:v>1.1254525459959719</c:v>
                </c:pt>
                <c:pt idx="286">
                  <c:v>1.1312846745993501</c:v>
                </c:pt>
                <c:pt idx="287">
                  <c:v>1.1323967330194857</c:v>
                </c:pt>
                <c:pt idx="288">
                  <c:v>1.0911764342464569</c:v>
                </c:pt>
                <c:pt idx="289">
                  <c:v>1.1021611001964637</c:v>
                </c:pt>
                <c:pt idx="290">
                  <c:v>1.1086851762612595</c:v>
                </c:pt>
                <c:pt idx="291">
                  <c:v>1.120633626175384</c:v>
                </c:pt>
                <c:pt idx="292">
                  <c:v>1.1309634132779776</c:v>
                </c:pt>
                <c:pt idx="293">
                  <c:v>1.1353004411165066</c:v>
                </c:pt>
                <c:pt idx="294">
                  <c:v>1.1288875708937243</c:v>
                </c:pt>
                <c:pt idx="295">
                  <c:v>1.1270464963981663</c:v>
                </c:pt>
                <c:pt idx="296">
                  <c:v>1.1301602599745462</c:v>
                </c:pt>
                <c:pt idx="297">
                  <c:v>1.1460626953824864</c:v>
                </c:pt>
                <c:pt idx="298">
                  <c:v>1.1515488502551556</c:v>
                </c:pt>
                <c:pt idx="299">
                  <c:v>1.1538594605281043</c:v>
                </c:pt>
                <c:pt idx="300">
                  <c:v>1.1143813866132879</c:v>
                </c:pt>
                <c:pt idx="301">
                  <c:v>1.1232037167463642</c:v>
                </c:pt>
                <c:pt idx="302">
                  <c:v>1.1289369957123969</c:v>
                </c:pt>
                <c:pt idx="303">
                  <c:v>1.1405888967144853</c:v>
                </c:pt>
                <c:pt idx="304">
                  <c:v>1.152290222535246</c:v>
                </c:pt>
                <c:pt idx="305">
                  <c:v>1.1562565642337299</c:v>
                </c:pt>
                <c:pt idx="306">
                  <c:v>1.1514129320038058</c:v>
                </c:pt>
                <c:pt idx="307">
                  <c:v>1.147669001989349</c:v>
                </c:pt>
                <c:pt idx="308">
                  <c:v>1.1493865144382251</c:v>
                </c:pt>
                <c:pt idx="309">
                  <c:v>1.1671670929557276</c:v>
                </c:pt>
                <c:pt idx="310">
                  <c:v>1.1724308361443698</c:v>
                </c:pt>
                <c:pt idx="311">
                  <c:v>1.1737282376345282</c:v>
                </c:pt>
                <c:pt idx="312">
                  <c:v>1.1339659710123438</c:v>
                </c:pt>
                <c:pt idx="313">
                  <c:v>1.1438262223375468</c:v>
                </c:pt>
                <c:pt idx="314">
                  <c:v>1.1513635071851329</c:v>
                </c:pt>
                <c:pt idx="315">
                  <c:v>1.1641521790166933</c:v>
                </c:pt>
                <c:pt idx="316">
                  <c:v>1.1673771484350868</c:v>
                </c:pt>
                <c:pt idx="317">
                  <c:v>1.1730733587871149</c:v>
                </c:pt>
                <c:pt idx="318">
                  <c:v>1.1687610433579221</c:v>
                </c:pt>
                <c:pt idx="319">
                  <c:v>1.1651406753901472</c:v>
                </c:pt>
                <c:pt idx="320">
                  <c:v>1.1679331776451545</c:v>
                </c:pt>
                <c:pt idx="321">
                  <c:v>1.1810678232074237</c:v>
                </c:pt>
                <c:pt idx="322">
                  <c:v>1.1861832919400477</c:v>
                </c:pt>
                <c:pt idx="323">
                  <c:v>1.1877401737282376</c:v>
                </c:pt>
                <c:pt idx="324">
                  <c:v>1.1500166808763019</c:v>
                </c:pt>
                <c:pt idx="325">
                  <c:v>1.1610260592356452</c:v>
                </c:pt>
                <c:pt idx="326">
                  <c:v>1.1655113615301924</c:v>
                </c:pt>
                <c:pt idx="327">
                  <c:v>1.1738517996812099</c:v>
                </c:pt>
                <c:pt idx="328">
                  <c:v>1.1841692305791354</c:v>
                </c:pt>
                <c:pt idx="329">
                  <c:v>1.1910516365793082</c:v>
                </c:pt>
                <c:pt idx="330">
                  <c:v>1.1830448159543314</c:v>
                </c:pt>
                <c:pt idx="331">
                  <c:v>1.1802523136993242</c:v>
                </c:pt>
                <c:pt idx="332">
                  <c:v>1.1827111984282908</c:v>
                </c:pt>
                <c:pt idx="333">
                  <c:v>1.1972544513227317</c:v>
                </c:pt>
                <c:pt idx="334">
                  <c:v>1.2031483609494507</c:v>
                </c:pt>
                <c:pt idx="335">
                  <c:v>1.2043716252115999</c:v>
                </c:pt>
                <c:pt idx="336">
                  <c:v>1.1626817906611806</c:v>
                </c:pt>
                <c:pt idx="337">
                  <c:v>1.1765083836848673</c:v>
                </c:pt>
                <c:pt idx="338">
                  <c:v>1.1822540188555684</c:v>
                </c:pt>
                <c:pt idx="339">
                  <c:v>1.1902731956852133</c:v>
                </c:pt>
                <c:pt idx="340">
                  <c:v>1.1996762674376937</c:v>
                </c:pt>
                <c:pt idx="341">
                  <c:v>1.2081155552260567</c:v>
                </c:pt>
                <c:pt idx="342">
                  <c:v>1.1987989769062535</c:v>
                </c:pt>
                <c:pt idx="343">
                  <c:v>1.1951786089384784</c:v>
                </c:pt>
                <c:pt idx="344">
                  <c:v>1.1956481447158691</c:v>
                </c:pt>
                <c:pt idx="345">
                  <c:v>1.2133669422100308</c:v>
                </c:pt>
                <c:pt idx="346">
                  <c:v>1.2187913160593593</c:v>
                </c:pt>
                <c:pt idx="347">
                  <c:v>1.218914878106041</c:v>
                </c:pt>
                <c:pt idx="348">
                  <c:v>1.1807589180907192</c:v>
                </c:pt>
                <c:pt idx="349">
                  <c:v>1.1918795022920761</c:v>
                </c:pt>
                <c:pt idx="350">
                  <c:v>1.1983047287195265</c:v>
                </c:pt>
                <c:pt idx="351">
                  <c:v>1.2070652778292619</c:v>
                </c:pt>
                <c:pt idx="352">
                  <c:v>1.2127614881812903</c:v>
                </c:pt>
                <c:pt idx="353">
                  <c:v>1.2189643029247137</c:v>
                </c:pt>
                <c:pt idx="354">
                  <c:v>1.2108586326623914</c:v>
                </c:pt>
                <c:pt idx="355">
                  <c:v>1.2067934413265622</c:v>
                </c:pt>
                <c:pt idx="356">
                  <c:v>1.2075224574019845</c:v>
                </c:pt>
                <c:pt idx="357">
                  <c:v>1.2210154328996305</c:v>
                </c:pt>
                <c:pt idx="358">
                  <c:v>1.2281696754025033</c:v>
                </c:pt>
                <c:pt idx="359">
                  <c:v>1.2264027381349545</c:v>
                </c:pt>
                <c:pt idx="360">
                  <c:v>1.1920401329527621</c:v>
                </c:pt>
                <c:pt idx="361">
                  <c:v>1.2018633156639607</c:v>
                </c:pt>
                <c:pt idx="362">
                  <c:v>1.1916694468127169</c:v>
                </c:pt>
                <c:pt idx="363">
                  <c:v>0.96945546206027355</c:v>
                </c:pt>
                <c:pt idx="364">
                  <c:v>0.99414315898728545</c:v>
                </c:pt>
                <c:pt idx="365">
                  <c:v>1.0283945583274641</c:v>
                </c:pt>
                <c:pt idx="366">
                  <c:v>1.0367720650924861</c:v>
                </c:pt>
                <c:pt idx="367">
                  <c:v>1.0580741619404184</c:v>
                </c:pt>
                <c:pt idx="368">
                  <c:v>1.0807601537111862</c:v>
                </c:pt>
                <c:pt idx="369">
                  <c:v>1.1038415440313354</c:v>
                </c:pt>
                <c:pt idx="370">
                  <c:v>1.1083639149398872</c:v>
                </c:pt>
                <c:pt idx="371">
                  <c:v>1.1032855148212675</c:v>
                </c:pt>
                <c:pt idx="372">
                  <c:v>1.0685027986803572</c:v>
                </c:pt>
                <c:pt idx="373">
                  <c:v>1.0799446442030867</c:v>
                </c:pt>
                <c:pt idx="374">
                  <c:v>1.0915841890005067</c:v>
                </c:pt>
                <c:pt idx="375">
                  <c:v>1.1044840666740805</c:v>
                </c:pt>
                <c:pt idx="376">
                  <c:v>1.112478531094389</c:v>
                </c:pt>
                <c:pt idx="377">
                  <c:v>1.1205347765380387</c:v>
                </c:pt>
                <c:pt idx="378">
                  <c:v>1.1222399327822465</c:v>
                </c:pt>
                <c:pt idx="379">
                  <c:v>1.1211525867714474</c:v>
                </c:pt>
                <c:pt idx="380">
                  <c:v>1.1281214862042974</c:v>
                </c:pt>
                <c:pt idx="381">
                  <c:v>1.1551445058135943</c:v>
                </c:pt>
                <c:pt idx="382">
                  <c:v>1.1648194140687747</c:v>
                </c:pt>
                <c:pt idx="383">
                  <c:v>1.1679578900544909</c:v>
                </c:pt>
                <c:pt idx="384">
                  <c:v>1.1316306483300589</c:v>
                </c:pt>
                <c:pt idx="385">
                  <c:v>1.1499301874436247</c:v>
                </c:pt>
                <c:pt idx="386">
                  <c:v>1.1571956357885111</c:v>
                </c:pt>
                <c:pt idx="387">
                  <c:v>1.1660303221262558</c:v>
                </c:pt>
                <c:pt idx="388">
                  <c:v>1.1750997763526956</c:v>
                </c:pt>
                <c:pt idx="389">
                  <c:v>1.1836996948017446</c:v>
                </c:pt>
                <c:pt idx="390">
                  <c:v>1.18521950797593</c:v>
                </c:pt>
                <c:pt idx="391">
                  <c:v>1.1832672276383587</c:v>
                </c:pt>
                <c:pt idx="392">
                  <c:v>1.1809071925467374</c:v>
                </c:pt>
                <c:pt idx="393">
                  <c:v>1.1955987198971965</c:v>
                </c:pt>
                <c:pt idx="394">
                  <c:v>1.2019868777106424</c:v>
                </c:pt>
                <c:pt idx="395">
                  <c:v>1.2033460602241415</c:v>
                </c:pt>
                <c:pt idx="396">
                  <c:v>1.1699472390060668</c:v>
                </c:pt>
                <c:pt idx="397">
                  <c:v>1.1822910874695729</c:v>
                </c:pt>
                <c:pt idx="398">
                  <c:v>1.1882097095056283</c:v>
                </c:pt>
                <c:pt idx="399">
                  <c:v>1.1910639927839766</c:v>
                </c:pt>
                <c:pt idx="400">
                  <c:v>1.2016656163892698</c:v>
                </c:pt>
                <c:pt idx="401">
                  <c:v>1.2076707318580024</c:v>
                </c:pt>
                <c:pt idx="402">
                  <c:v>1.2038155960015322</c:v>
                </c:pt>
                <c:pt idx="403">
                  <c:v>1.2000963783964118</c:v>
                </c:pt>
                <c:pt idx="404">
                  <c:v>1.201035449951193</c:v>
                </c:pt>
                <c:pt idx="405">
                  <c:v>1.2095859435815695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2B-4155-A409-86EBA3227927}"/>
            </c:ext>
          </c:extLst>
        </c:ser>
        <c:ser>
          <c:idx val="1"/>
          <c:order val="1"/>
          <c:tx>
            <c:strRef>
              <c:f>Sheet2!$G$1</c:f>
              <c:strCache>
                <c:ptCount val="1"/>
                <c:pt idx="0">
                  <c:v>BUF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Sheet2!$J$2:$J$407</c:f>
              <c:numCache>
                <c:formatCode>m/d/yyyy</c:formatCode>
                <c:ptCount val="406"/>
                <c:pt idx="0">
                  <c:v>32874</c:v>
                </c:pt>
                <c:pt idx="1">
                  <c:v>32905</c:v>
                </c:pt>
                <c:pt idx="2">
                  <c:v>32933</c:v>
                </c:pt>
                <c:pt idx="3">
                  <c:v>32964</c:v>
                </c:pt>
                <c:pt idx="4">
                  <c:v>32994</c:v>
                </c:pt>
                <c:pt idx="5">
                  <c:v>33025</c:v>
                </c:pt>
                <c:pt idx="6">
                  <c:v>33055</c:v>
                </c:pt>
                <c:pt idx="7">
                  <c:v>33086</c:v>
                </c:pt>
                <c:pt idx="8">
                  <c:v>33117</c:v>
                </c:pt>
                <c:pt idx="9">
                  <c:v>33147</c:v>
                </c:pt>
                <c:pt idx="10">
                  <c:v>33178</c:v>
                </c:pt>
                <c:pt idx="11">
                  <c:v>33208</c:v>
                </c:pt>
                <c:pt idx="12">
                  <c:v>33239</c:v>
                </c:pt>
                <c:pt idx="13">
                  <c:v>33270</c:v>
                </c:pt>
                <c:pt idx="14">
                  <c:v>33298</c:v>
                </c:pt>
                <c:pt idx="15">
                  <c:v>33329</c:v>
                </c:pt>
                <c:pt idx="16">
                  <c:v>33359</c:v>
                </c:pt>
                <c:pt idx="17">
                  <c:v>33390</c:v>
                </c:pt>
                <c:pt idx="18">
                  <c:v>33420</c:v>
                </c:pt>
                <c:pt idx="19">
                  <c:v>33451</c:v>
                </c:pt>
                <c:pt idx="20">
                  <c:v>33482</c:v>
                </c:pt>
                <c:pt idx="21">
                  <c:v>33512</c:v>
                </c:pt>
                <c:pt idx="22">
                  <c:v>33543</c:v>
                </c:pt>
                <c:pt idx="23">
                  <c:v>33573</c:v>
                </c:pt>
                <c:pt idx="24">
                  <c:v>33604</c:v>
                </c:pt>
                <c:pt idx="25">
                  <c:v>33635</c:v>
                </c:pt>
                <c:pt idx="26">
                  <c:v>33664</c:v>
                </c:pt>
                <c:pt idx="27">
                  <c:v>33695</c:v>
                </c:pt>
                <c:pt idx="28">
                  <c:v>33725</c:v>
                </c:pt>
                <c:pt idx="29">
                  <c:v>33756</c:v>
                </c:pt>
                <c:pt idx="30">
                  <c:v>33786</c:v>
                </c:pt>
                <c:pt idx="31">
                  <c:v>33817</c:v>
                </c:pt>
                <c:pt idx="32">
                  <c:v>33848</c:v>
                </c:pt>
                <c:pt idx="33">
                  <c:v>33878</c:v>
                </c:pt>
                <c:pt idx="34">
                  <c:v>33909</c:v>
                </c:pt>
                <c:pt idx="35">
                  <c:v>33939</c:v>
                </c:pt>
                <c:pt idx="36">
                  <c:v>33970</c:v>
                </c:pt>
                <c:pt idx="37">
                  <c:v>34001</c:v>
                </c:pt>
                <c:pt idx="38">
                  <c:v>34029</c:v>
                </c:pt>
                <c:pt idx="39">
                  <c:v>34060</c:v>
                </c:pt>
                <c:pt idx="40">
                  <c:v>34090</c:v>
                </c:pt>
                <c:pt idx="41">
                  <c:v>34121</c:v>
                </c:pt>
                <c:pt idx="42">
                  <c:v>34151</c:v>
                </c:pt>
                <c:pt idx="43">
                  <c:v>34182</c:v>
                </c:pt>
                <c:pt idx="44">
                  <c:v>34213</c:v>
                </c:pt>
                <c:pt idx="45">
                  <c:v>34243</c:v>
                </c:pt>
                <c:pt idx="46">
                  <c:v>34274</c:v>
                </c:pt>
                <c:pt idx="47">
                  <c:v>34304</c:v>
                </c:pt>
                <c:pt idx="48">
                  <c:v>34335</c:v>
                </c:pt>
                <c:pt idx="49">
                  <c:v>34366</c:v>
                </c:pt>
                <c:pt idx="50">
                  <c:v>34394</c:v>
                </c:pt>
                <c:pt idx="51">
                  <c:v>34425</c:v>
                </c:pt>
                <c:pt idx="52">
                  <c:v>34455</c:v>
                </c:pt>
                <c:pt idx="53">
                  <c:v>34486</c:v>
                </c:pt>
                <c:pt idx="54">
                  <c:v>34516</c:v>
                </c:pt>
                <c:pt idx="55">
                  <c:v>34547</c:v>
                </c:pt>
                <c:pt idx="56">
                  <c:v>34578</c:v>
                </c:pt>
                <c:pt idx="57">
                  <c:v>34608</c:v>
                </c:pt>
                <c:pt idx="58">
                  <c:v>34639</c:v>
                </c:pt>
                <c:pt idx="59">
                  <c:v>34669</c:v>
                </c:pt>
                <c:pt idx="60">
                  <c:v>34700</c:v>
                </c:pt>
                <c:pt idx="61">
                  <c:v>34731</c:v>
                </c:pt>
                <c:pt idx="62">
                  <c:v>34759</c:v>
                </c:pt>
                <c:pt idx="63">
                  <c:v>34790</c:v>
                </c:pt>
                <c:pt idx="64">
                  <c:v>34820</c:v>
                </c:pt>
                <c:pt idx="65">
                  <c:v>34851</c:v>
                </c:pt>
                <c:pt idx="66">
                  <c:v>34881</c:v>
                </c:pt>
                <c:pt idx="67">
                  <c:v>34912</c:v>
                </c:pt>
                <c:pt idx="68">
                  <c:v>34943</c:v>
                </c:pt>
                <c:pt idx="69">
                  <c:v>34973</c:v>
                </c:pt>
                <c:pt idx="70">
                  <c:v>35004</c:v>
                </c:pt>
                <c:pt idx="71">
                  <c:v>35034</c:v>
                </c:pt>
                <c:pt idx="72">
                  <c:v>35065</c:v>
                </c:pt>
                <c:pt idx="73">
                  <c:v>35096</c:v>
                </c:pt>
                <c:pt idx="74">
                  <c:v>35125</c:v>
                </c:pt>
                <c:pt idx="75">
                  <c:v>35156</c:v>
                </c:pt>
                <c:pt idx="76">
                  <c:v>35186</c:v>
                </c:pt>
                <c:pt idx="77">
                  <c:v>35217</c:v>
                </c:pt>
                <c:pt idx="78">
                  <c:v>35247</c:v>
                </c:pt>
                <c:pt idx="79">
                  <c:v>35278</c:v>
                </c:pt>
                <c:pt idx="80">
                  <c:v>35309</c:v>
                </c:pt>
                <c:pt idx="81">
                  <c:v>35339</c:v>
                </c:pt>
                <c:pt idx="82">
                  <c:v>35370</c:v>
                </c:pt>
                <c:pt idx="83">
                  <c:v>35400</c:v>
                </c:pt>
                <c:pt idx="84">
                  <c:v>35431</c:v>
                </c:pt>
                <c:pt idx="85">
                  <c:v>35462</c:v>
                </c:pt>
                <c:pt idx="86">
                  <c:v>35490</c:v>
                </c:pt>
                <c:pt idx="87">
                  <c:v>35521</c:v>
                </c:pt>
                <c:pt idx="88">
                  <c:v>35551</c:v>
                </c:pt>
                <c:pt idx="89">
                  <c:v>35582</c:v>
                </c:pt>
                <c:pt idx="90">
                  <c:v>35612</c:v>
                </c:pt>
                <c:pt idx="91">
                  <c:v>35643</c:v>
                </c:pt>
                <c:pt idx="92">
                  <c:v>35674</c:v>
                </c:pt>
                <c:pt idx="93">
                  <c:v>35704</c:v>
                </c:pt>
                <c:pt idx="94">
                  <c:v>35735</c:v>
                </c:pt>
                <c:pt idx="95">
                  <c:v>35765</c:v>
                </c:pt>
                <c:pt idx="96">
                  <c:v>35796</c:v>
                </c:pt>
                <c:pt idx="97">
                  <c:v>35827</c:v>
                </c:pt>
                <c:pt idx="98">
                  <c:v>35855</c:v>
                </c:pt>
                <c:pt idx="99">
                  <c:v>35886</c:v>
                </c:pt>
                <c:pt idx="100">
                  <c:v>35916</c:v>
                </c:pt>
                <c:pt idx="101">
                  <c:v>35947</c:v>
                </c:pt>
                <c:pt idx="102">
                  <c:v>35977</c:v>
                </c:pt>
                <c:pt idx="103">
                  <c:v>36008</c:v>
                </c:pt>
                <c:pt idx="104">
                  <c:v>36039</c:v>
                </c:pt>
                <c:pt idx="105">
                  <c:v>36069</c:v>
                </c:pt>
                <c:pt idx="106">
                  <c:v>36100</c:v>
                </c:pt>
                <c:pt idx="107">
                  <c:v>36130</c:v>
                </c:pt>
                <c:pt idx="108">
                  <c:v>36161</c:v>
                </c:pt>
                <c:pt idx="109">
                  <c:v>36192</c:v>
                </c:pt>
                <c:pt idx="110">
                  <c:v>36220</c:v>
                </c:pt>
                <c:pt idx="111">
                  <c:v>36251</c:v>
                </c:pt>
                <c:pt idx="112">
                  <c:v>36281</c:v>
                </c:pt>
                <c:pt idx="113">
                  <c:v>36312</c:v>
                </c:pt>
                <c:pt idx="114">
                  <c:v>36342</c:v>
                </c:pt>
                <c:pt idx="115">
                  <c:v>36373</c:v>
                </c:pt>
                <c:pt idx="116">
                  <c:v>36404</c:v>
                </c:pt>
                <c:pt idx="117">
                  <c:v>36434</c:v>
                </c:pt>
                <c:pt idx="118">
                  <c:v>36465</c:v>
                </c:pt>
                <c:pt idx="119">
                  <c:v>36495</c:v>
                </c:pt>
                <c:pt idx="120">
                  <c:v>36526</c:v>
                </c:pt>
                <c:pt idx="121">
                  <c:v>36557</c:v>
                </c:pt>
                <c:pt idx="122">
                  <c:v>36586</c:v>
                </c:pt>
                <c:pt idx="123">
                  <c:v>36617</c:v>
                </c:pt>
                <c:pt idx="124">
                  <c:v>36647</c:v>
                </c:pt>
                <c:pt idx="125">
                  <c:v>36678</c:v>
                </c:pt>
                <c:pt idx="126">
                  <c:v>36708</c:v>
                </c:pt>
                <c:pt idx="127">
                  <c:v>36739</c:v>
                </c:pt>
                <c:pt idx="128">
                  <c:v>36770</c:v>
                </c:pt>
                <c:pt idx="129">
                  <c:v>36800</c:v>
                </c:pt>
                <c:pt idx="130">
                  <c:v>36831</c:v>
                </c:pt>
                <c:pt idx="131">
                  <c:v>36861</c:v>
                </c:pt>
                <c:pt idx="132">
                  <c:v>36892</c:v>
                </c:pt>
                <c:pt idx="133">
                  <c:v>36923</c:v>
                </c:pt>
                <c:pt idx="134">
                  <c:v>36951</c:v>
                </c:pt>
                <c:pt idx="135">
                  <c:v>36982</c:v>
                </c:pt>
                <c:pt idx="136">
                  <c:v>37012</c:v>
                </c:pt>
                <c:pt idx="137">
                  <c:v>37043</c:v>
                </c:pt>
                <c:pt idx="138">
                  <c:v>37073</c:v>
                </c:pt>
                <c:pt idx="139">
                  <c:v>37104</c:v>
                </c:pt>
                <c:pt idx="140">
                  <c:v>37135</c:v>
                </c:pt>
                <c:pt idx="141">
                  <c:v>37165</c:v>
                </c:pt>
                <c:pt idx="142">
                  <c:v>37196</c:v>
                </c:pt>
                <c:pt idx="143">
                  <c:v>37226</c:v>
                </c:pt>
                <c:pt idx="144">
                  <c:v>37257</c:v>
                </c:pt>
                <c:pt idx="145">
                  <c:v>37288</c:v>
                </c:pt>
                <c:pt idx="146">
                  <c:v>37316</c:v>
                </c:pt>
                <c:pt idx="147">
                  <c:v>37347</c:v>
                </c:pt>
                <c:pt idx="148">
                  <c:v>37377</c:v>
                </c:pt>
                <c:pt idx="149">
                  <c:v>37408</c:v>
                </c:pt>
                <c:pt idx="150">
                  <c:v>37438</c:v>
                </c:pt>
                <c:pt idx="151">
                  <c:v>37469</c:v>
                </c:pt>
                <c:pt idx="152">
                  <c:v>37500</c:v>
                </c:pt>
                <c:pt idx="153">
                  <c:v>37530</c:v>
                </c:pt>
                <c:pt idx="154">
                  <c:v>37561</c:v>
                </c:pt>
                <c:pt idx="155">
                  <c:v>37591</c:v>
                </c:pt>
                <c:pt idx="156">
                  <c:v>37622</c:v>
                </c:pt>
                <c:pt idx="157">
                  <c:v>37653</c:v>
                </c:pt>
                <c:pt idx="158">
                  <c:v>37681</c:v>
                </c:pt>
                <c:pt idx="159">
                  <c:v>37712</c:v>
                </c:pt>
                <c:pt idx="160">
                  <c:v>37742</c:v>
                </c:pt>
                <c:pt idx="161">
                  <c:v>37773</c:v>
                </c:pt>
                <c:pt idx="162">
                  <c:v>37803</c:v>
                </c:pt>
                <c:pt idx="163">
                  <c:v>37834</c:v>
                </c:pt>
                <c:pt idx="164">
                  <c:v>37865</c:v>
                </c:pt>
                <c:pt idx="165">
                  <c:v>37895</c:v>
                </c:pt>
                <c:pt idx="166">
                  <c:v>37926</c:v>
                </c:pt>
                <c:pt idx="167">
                  <c:v>37956</c:v>
                </c:pt>
                <c:pt idx="168">
                  <c:v>37987</c:v>
                </c:pt>
                <c:pt idx="169">
                  <c:v>38018</c:v>
                </c:pt>
                <c:pt idx="170">
                  <c:v>38047</c:v>
                </c:pt>
                <c:pt idx="171">
                  <c:v>38078</c:v>
                </c:pt>
                <c:pt idx="172">
                  <c:v>38108</c:v>
                </c:pt>
                <c:pt idx="173">
                  <c:v>38139</c:v>
                </c:pt>
                <c:pt idx="174">
                  <c:v>38169</c:v>
                </c:pt>
                <c:pt idx="175">
                  <c:v>38200</c:v>
                </c:pt>
                <c:pt idx="176">
                  <c:v>38231</c:v>
                </c:pt>
                <c:pt idx="177">
                  <c:v>38261</c:v>
                </c:pt>
                <c:pt idx="178">
                  <c:v>38292</c:v>
                </c:pt>
                <c:pt idx="179">
                  <c:v>38322</c:v>
                </c:pt>
                <c:pt idx="180">
                  <c:v>38353</c:v>
                </c:pt>
                <c:pt idx="181">
                  <c:v>38384</c:v>
                </c:pt>
                <c:pt idx="182">
                  <c:v>38412</c:v>
                </c:pt>
                <c:pt idx="183">
                  <c:v>38443</c:v>
                </c:pt>
                <c:pt idx="184">
                  <c:v>38473</c:v>
                </c:pt>
                <c:pt idx="185">
                  <c:v>38504</c:v>
                </c:pt>
                <c:pt idx="186">
                  <c:v>38534</c:v>
                </c:pt>
                <c:pt idx="187">
                  <c:v>38565</c:v>
                </c:pt>
                <c:pt idx="188">
                  <c:v>38596</c:v>
                </c:pt>
                <c:pt idx="189">
                  <c:v>38626</c:v>
                </c:pt>
                <c:pt idx="190">
                  <c:v>38657</c:v>
                </c:pt>
                <c:pt idx="191">
                  <c:v>38687</c:v>
                </c:pt>
                <c:pt idx="192">
                  <c:v>38718</c:v>
                </c:pt>
                <c:pt idx="193">
                  <c:v>38749</c:v>
                </c:pt>
                <c:pt idx="194">
                  <c:v>38777</c:v>
                </c:pt>
                <c:pt idx="195">
                  <c:v>38808</c:v>
                </c:pt>
                <c:pt idx="196">
                  <c:v>38838</c:v>
                </c:pt>
                <c:pt idx="197">
                  <c:v>38869</c:v>
                </c:pt>
                <c:pt idx="198">
                  <c:v>38899</c:v>
                </c:pt>
                <c:pt idx="199">
                  <c:v>38930</c:v>
                </c:pt>
                <c:pt idx="200">
                  <c:v>38961</c:v>
                </c:pt>
                <c:pt idx="201">
                  <c:v>38991</c:v>
                </c:pt>
                <c:pt idx="202">
                  <c:v>39022</c:v>
                </c:pt>
                <c:pt idx="203">
                  <c:v>39052</c:v>
                </c:pt>
                <c:pt idx="204">
                  <c:v>39083</c:v>
                </c:pt>
                <c:pt idx="205">
                  <c:v>39114</c:v>
                </c:pt>
                <c:pt idx="206">
                  <c:v>39142</c:v>
                </c:pt>
                <c:pt idx="207">
                  <c:v>39173</c:v>
                </c:pt>
                <c:pt idx="208">
                  <c:v>39203</c:v>
                </c:pt>
                <c:pt idx="209">
                  <c:v>39234</c:v>
                </c:pt>
                <c:pt idx="210">
                  <c:v>39264</c:v>
                </c:pt>
                <c:pt idx="211">
                  <c:v>39295</c:v>
                </c:pt>
                <c:pt idx="212">
                  <c:v>39326</c:v>
                </c:pt>
                <c:pt idx="213">
                  <c:v>39356</c:v>
                </c:pt>
                <c:pt idx="214">
                  <c:v>39387</c:v>
                </c:pt>
                <c:pt idx="215">
                  <c:v>39417</c:v>
                </c:pt>
                <c:pt idx="216">
                  <c:v>39448</c:v>
                </c:pt>
                <c:pt idx="217">
                  <c:v>39479</c:v>
                </c:pt>
                <c:pt idx="218">
                  <c:v>39508</c:v>
                </c:pt>
                <c:pt idx="219">
                  <c:v>39539</c:v>
                </c:pt>
                <c:pt idx="220">
                  <c:v>39569</c:v>
                </c:pt>
                <c:pt idx="221">
                  <c:v>39600</c:v>
                </c:pt>
                <c:pt idx="222">
                  <c:v>39630</c:v>
                </c:pt>
                <c:pt idx="223">
                  <c:v>39661</c:v>
                </c:pt>
                <c:pt idx="224">
                  <c:v>39692</c:v>
                </c:pt>
                <c:pt idx="225">
                  <c:v>39722</c:v>
                </c:pt>
                <c:pt idx="226">
                  <c:v>39753</c:v>
                </c:pt>
                <c:pt idx="227">
                  <c:v>39783</c:v>
                </c:pt>
                <c:pt idx="228">
                  <c:v>39814</c:v>
                </c:pt>
                <c:pt idx="229">
                  <c:v>39845</c:v>
                </c:pt>
                <c:pt idx="230">
                  <c:v>39873</c:v>
                </c:pt>
                <c:pt idx="231">
                  <c:v>39904</c:v>
                </c:pt>
                <c:pt idx="232">
                  <c:v>39934</c:v>
                </c:pt>
                <c:pt idx="233">
                  <c:v>39965</c:v>
                </c:pt>
                <c:pt idx="234">
                  <c:v>39995</c:v>
                </c:pt>
                <c:pt idx="235">
                  <c:v>40026</c:v>
                </c:pt>
                <c:pt idx="236">
                  <c:v>40057</c:v>
                </c:pt>
                <c:pt idx="237">
                  <c:v>40087</c:v>
                </c:pt>
                <c:pt idx="238">
                  <c:v>40118</c:v>
                </c:pt>
                <c:pt idx="239">
                  <c:v>40148</c:v>
                </c:pt>
                <c:pt idx="240">
                  <c:v>40179</c:v>
                </c:pt>
                <c:pt idx="241">
                  <c:v>40210</c:v>
                </c:pt>
                <c:pt idx="242">
                  <c:v>40238</c:v>
                </c:pt>
                <c:pt idx="243">
                  <c:v>40269</c:v>
                </c:pt>
                <c:pt idx="244">
                  <c:v>40299</c:v>
                </c:pt>
                <c:pt idx="245">
                  <c:v>40330</c:v>
                </c:pt>
                <c:pt idx="246">
                  <c:v>40360</c:v>
                </c:pt>
                <c:pt idx="247">
                  <c:v>40391</c:v>
                </c:pt>
                <c:pt idx="248">
                  <c:v>40422</c:v>
                </c:pt>
                <c:pt idx="249">
                  <c:v>40452</c:v>
                </c:pt>
                <c:pt idx="250">
                  <c:v>40483</c:v>
                </c:pt>
                <c:pt idx="251">
                  <c:v>40513</c:v>
                </c:pt>
                <c:pt idx="252">
                  <c:v>40544</c:v>
                </c:pt>
                <c:pt idx="253">
                  <c:v>40575</c:v>
                </c:pt>
                <c:pt idx="254">
                  <c:v>40603</c:v>
                </c:pt>
                <c:pt idx="255">
                  <c:v>40634</c:v>
                </c:pt>
                <c:pt idx="256">
                  <c:v>40664</c:v>
                </c:pt>
                <c:pt idx="257">
                  <c:v>40695</c:v>
                </c:pt>
                <c:pt idx="258">
                  <c:v>40725</c:v>
                </c:pt>
                <c:pt idx="259">
                  <c:v>40756</c:v>
                </c:pt>
                <c:pt idx="260">
                  <c:v>40787</c:v>
                </c:pt>
                <c:pt idx="261">
                  <c:v>40817</c:v>
                </c:pt>
                <c:pt idx="262">
                  <c:v>40848</c:v>
                </c:pt>
                <c:pt idx="263">
                  <c:v>40878</c:v>
                </c:pt>
                <c:pt idx="264">
                  <c:v>40909</c:v>
                </c:pt>
                <c:pt idx="265">
                  <c:v>40940</c:v>
                </c:pt>
                <c:pt idx="266">
                  <c:v>40969</c:v>
                </c:pt>
                <c:pt idx="267">
                  <c:v>41000</c:v>
                </c:pt>
                <c:pt idx="268">
                  <c:v>41030</c:v>
                </c:pt>
                <c:pt idx="269">
                  <c:v>41061</c:v>
                </c:pt>
                <c:pt idx="270">
                  <c:v>41091</c:v>
                </c:pt>
                <c:pt idx="271">
                  <c:v>41122</c:v>
                </c:pt>
                <c:pt idx="272">
                  <c:v>41153</c:v>
                </c:pt>
                <c:pt idx="273">
                  <c:v>41183</c:v>
                </c:pt>
                <c:pt idx="274">
                  <c:v>41214</c:v>
                </c:pt>
                <c:pt idx="275">
                  <c:v>41244</c:v>
                </c:pt>
                <c:pt idx="276">
                  <c:v>41275</c:v>
                </c:pt>
                <c:pt idx="277">
                  <c:v>41306</c:v>
                </c:pt>
                <c:pt idx="278">
                  <c:v>41334</c:v>
                </c:pt>
                <c:pt idx="279">
                  <c:v>41365</c:v>
                </c:pt>
                <c:pt idx="280">
                  <c:v>41395</c:v>
                </c:pt>
                <c:pt idx="281">
                  <c:v>41426</c:v>
                </c:pt>
                <c:pt idx="282">
                  <c:v>41456</c:v>
                </c:pt>
                <c:pt idx="283">
                  <c:v>41487</c:v>
                </c:pt>
                <c:pt idx="284">
                  <c:v>41518</c:v>
                </c:pt>
                <c:pt idx="285">
                  <c:v>41548</c:v>
                </c:pt>
                <c:pt idx="286">
                  <c:v>41579</c:v>
                </c:pt>
                <c:pt idx="287">
                  <c:v>41609</c:v>
                </c:pt>
                <c:pt idx="288">
                  <c:v>41640</c:v>
                </c:pt>
                <c:pt idx="289">
                  <c:v>41671</c:v>
                </c:pt>
                <c:pt idx="290">
                  <c:v>41699</c:v>
                </c:pt>
                <c:pt idx="291">
                  <c:v>41730</c:v>
                </c:pt>
                <c:pt idx="292">
                  <c:v>41760</c:v>
                </c:pt>
                <c:pt idx="293">
                  <c:v>41791</c:v>
                </c:pt>
                <c:pt idx="294">
                  <c:v>41821</c:v>
                </c:pt>
                <c:pt idx="295">
                  <c:v>41852</c:v>
                </c:pt>
                <c:pt idx="296">
                  <c:v>41883</c:v>
                </c:pt>
                <c:pt idx="297">
                  <c:v>41913</c:v>
                </c:pt>
                <c:pt idx="298">
                  <c:v>41944</c:v>
                </c:pt>
                <c:pt idx="299">
                  <c:v>41974</c:v>
                </c:pt>
                <c:pt idx="300">
                  <c:v>42005</c:v>
                </c:pt>
                <c:pt idx="301">
                  <c:v>42036</c:v>
                </c:pt>
                <c:pt idx="302">
                  <c:v>42064</c:v>
                </c:pt>
                <c:pt idx="303">
                  <c:v>42095</c:v>
                </c:pt>
                <c:pt idx="304">
                  <c:v>42125</c:v>
                </c:pt>
                <c:pt idx="305">
                  <c:v>42156</c:v>
                </c:pt>
                <c:pt idx="306">
                  <c:v>42186</c:v>
                </c:pt>
                <c:pt idx="307">
                  <c:v>42217</c:v>
                </c:pt>
                <c:pt idx="308">
                  <c:v>42248</c:v>
                </c:pt>
                <c:pt idx="309">
                  <c:v>42278</c:v>
                </c:pt>
                <c:pt idx="310">
                  <c:v>42309</c:v>
                </c:pt>
                <c:pt idx="311">
                  <c:v>42339</c:v>
                </c:pt>
                <c:pt idx="312">
                  <c:v>42370</c:v>
                </c:pt>
                <c:pt idx="313">
                  <c:v>42401</c:v>
                </c:pt>
                <c:pt idx="314">
                  <c:v>42430</c:v>
                </c:pt>
                <c:pt idx="315">
                  <c:v>42461</c:v>
                </c:pt>
                <c:pt idx="316">
                  <c:v>42491</c:v>
                </c:pt>
                <c:pt idx="317">
                  <c:v>42522</c:v>
                </c:pt>
                <c:pt idx="318">
                  <c:v>42552</c:v>
                </c:pt>
                <c:pt idx="319">
                  <c:v>42583</c:v>
                </c:pt>
                <c:pt idx="320">
                  <c:v>42614</c:v>
                </c:pt>
                <c:pt idx="321">
                  <c:v>42644</c:v>
                </c:pt>
                <c:pt idx="322">
                  <c:v>42675</c:v>
                </c:pt>
                <c:pt idx="323">
                  <c:v>42705</c:v>
                </c:pt>
                <c:pt idx="324">
                  <c:v>42736</c:v>
                </c:pt>
                <c:pt idx="325">
                  <c:v>42767</c:v>
                </c:pt>
                <c:pt idx="326">
                  <c:v>42795</c:v>
                </c:pt>
                <c:pt idx="327">
                  <c:v>42826</c:v>
                </c:pt>
                <c:pt idx="328">
                  <c:v>42856</c:v>
                </c:pt>
                <c:pt idx="329">
                  <c:v>42887</c:v>
                </c:pt>
                <c:pt idx="330">
                  <c:v>42917</c:v>
                </c:pt>
                <c:pt idx="331">
                  <c:v>42948</c:v>
                </c:pt>
                <c:pt idx="332">
                  <c:v>42979</c:v>
                </c:pt>
                <c:pt idx="333">
                  <c:v>43009</c:v>
                </c:pt>
                <c:pt idx="334">
                  <c:v>43040</c:v>
                </c:pt>
                <c:pt idx="335">
                  <c:v>43070</c:v>
                </c:pt>
                <c:pt idx="336">
                  <c:v>43101</c:v>
                </c:pt>
                <c:pt idx="337">
                  <c:v>43132</c:v>
                </c:pt>
                <c:pt idx="338">
                  <c:v>43160</c:v>
                </c:pt>
                <c:pt idx="339">
                  <c:v>43191</c:v>
                </c:pt>
                <c:pt idx="340">
                  <c:v>43221</c:v>
                </c:pt>
                <c:pt idx="341">
                  <c:v>43252</c:v>
                </c:pt>
                <c:pt idx="342">
                  <c:v>43282</c:v>
                </c:pt>
                <c:pt idx="343">
                  <c:v>43313</c:v>
                </c:pt>
                <c:pt idx="344">
                  <c:v>43344</c:v>
                </c:pt>
                <c:pt idx="345">
                  <c:v>43374</c:v>
                </c:pt>
                <c:pt idx="346">
                  <c:v>43405</c:v>
                </c:pt>
                <c:pt idx="347">
                  <c:v>43435</c:v>
                </c:pt>
                <c:pt idx="348">
                  <c:v>43466</c:v>
                </c:pt>
                <c:pt idx="349">
                  <c:v>43497</c:v>
                </c:pt>
                <c:pt idx="350">
                  <c:v>43525</c:v>
                </c:pt>
                <c:pt idx="351">
                  <c:v>43556</c:v>
                </c:pt>
                <c:pt idx="352">
                  <c:v>43586</c:v>
                </c:pt>
                <c:pt idx="353">
                  <c:v>43617</c:v>
                </c:pt>
                <c:pt idx="354">
                  <c:v>43647</c:v>
                </c:pt>
                <c:pt idx="355">
                  <c:v>43678</c:v>
                </c:pt>
                <c:pt idx="356">
                  <c:v>43709</c:v>
                </c:pt>
                <c:pt idx="357">
                  <c:v>43739</c:v>
                </c:pt>
                <c:pt idx="358">
                  <c:v>43770</c:v>
                </c:pt>
                <c:pt idx="359">
                  <c:v>43800</c:v>
                </c:pt>
                <c:pt idx="360">
                  <c:v>43831</c:v>
                </c:pt>
                <c:pt idx="361">
                  <c:v>43862</c:v>
                </c:pt>
                <c:pt idx="362">
                  <c:v>43891</c:v>
                </c:pt>
                <c:pt idx="363">
                  <c:v>43922</c:v>
                </c:pt>
                <c:pt idx="364">
                  <c:v>43952</c:v>
                </c:pt>
                <c:pt idx="365">
                  <c:v>43983</c:v>
                </c:pt>
                <c:pt idx="366">
                  <c:v>44013</c:v>
                </c:pt>
                <c:pt idx="367">
                  <c:v>44044</c:v>
                </c:pt>
                <c:pt idx="368">
                  <c:v>44075</c:v>
                </c:pt>
                <c:pt idx="369">
                  <c:v>44105</c:v>
                </c:pt>
                <c:pt idx="370">
                  <c:v>44136</c:v>
                </c:pt>
                <c:pt idx="371">
                  <c:v>44166</c:v>
                </c:pt>
                <c:pt idx="372">
                  <c:v>44197</c:v>
                </c:pt>
                <c:pt idx="373">
                  <c:v>44228</c:v>
                </c:pt>
                <c:pt idx="374">
                  <c:v>44256</c:v>
                </c:pt>
                <c:pt idx="375">
                  <c:v>44287</c:v>
                </c:pt>
                <c:pt idx="376">
                  <c:v>44317</c:v>
                </c:pt>
                <c:pt idx="377">
                  <c:v>44348</c:v>
                </c:pt>
                <c:pt idx="378">
                  <c:v>44378</c:v>
                </c:pt>
                <c:pt idx="379">
                  <c:v>44409</c:v>
                </c:pt>
                <c:pt idx="380">
                  <c:v>44440</c:v>
                </c:pt>
                <c:pt idx="381">
                  <c:v>44470</c:v>
                </c:pt>
                <c:pt idx="382">
                  <c:v>44501</c:v>
                </c:pt>
                <c:pt idx="383">
                  <c:v>44531</c:v>
                </c:pt>
                <c:pt idx="384">
                  <c:v>44562</c:v>
                </c:pt>
                <c:pt idx="385">
                  <c:v>44593</c:v>
                </c:pt>
                <c:pt idx="386">
                  <c:v>44621</c:v>
                </c:pt>
                <c:pt idx="387">
                  <c:v>44652</c:v>
                </c:pt>
                <c:pt idx="388">
                  <c:v>44682</c:v>
                </c:pt>
                <c:pt idx="389">
                  <c:v>44713</c:v>
                </c:pt>
                <c:pt idx="390">
                  <c:v>44743</c:v>
                </c:pt>
                <c:pt idx="391">
                  <c:v>44774</c:v>
                </c:pt>
                <c:pt idx="392">
                  <c:v>44805</c:v>
                </c:pt>
                <c:pt idx="393">
                  <c:v>44835</c:v>
                </c:pt>
                <c:pt idx="394">
                  <c:v>44866</c:v>
                </c:pt>
                <c:pt idx="395">
                  <c:v>44896</c:v>
                </c:pt>
                <c:pt idx="396">
                  <c:v>44927</c:v>
                </c:pt>
                <c:pt idx="397">
                  <c:v>44958</c:v>
                </c:pt>
                <c:pt idx="398">
                  <c:v>44986</c:v>
                </c:pt>
                <c:pt idx="399">
                  <c:v>45017</c:v>
                </c:pt>
                <c:pt idx="400">
                  <c:v>45047</c:v>
                </c:pt>
                <c:pt idx="401">
                  <c:v>45078</c:v>
                </c:pt>
                <c:pt idx="402">
                  <c:v>45108</c:v>
                </c:pt>
                <c:pt idx="403">
                  <c:v>45139</c:v>
                </c:pt>
                <c:pt idx="404">
                  <c:v>45170</c:v>
                </c:pt>
                <c:pt idx="405">
                  <c:v>45200</c:v>
                </c:pt>
              </c:numCache>
            </c:numRef>
          </c:cat>
          <c:val>
            <c:numRef>
              <c:f>Sheet2!$I$2:$I$407</c:f>
              <c:numCache>
                <c:formatCode>_(* #,##0.00_);_(* \(#,##0.00\);_(* "-"??_);_(@_)</c:formatCode>
                <c:ptCount val="406"/>
                <c:pt idx="0">
                  <c:v>1</c:v>
                </c:pt>
                <c:pt idx="1">
                  <c:v>1.0174738841405508</c:v>
                </c:pt>
                <c:pt idx="2">
                  <c:v>1.0264007597340932</c:v>
                </c:pt>
                <c:pt idx="3">
                  <c:v>1.0296296296296297</c:v>
                </c:pt>
                <c:pt idx="4">
                  <c:v>1.0469135802469136</c:v>
                </c:pt>
                <c:pt idx="5">
                  <c:v>1.0552706552706552</c:v>
                </c:pt>
                <c:pt idx="6">
                  <c:v>1.035897435897436</c:v>
                </c:pt>
                <c:pt idx="7">
                  <c:v>1.0400759734093068</c:v>
                </c:pt>
                <c:pt idx="8">
                  <c:v>1.045014245014245</c:v>
                </c:pt>
                <c:pt idx="9">
                  <c:v>1.0495726495726496</c:v>
                </c:pt>
                <c:pt idx="10">
                  <c:v>1.0499525166191832</c:v>
                </c:pt>
                <c:pt idx="11">
                  <c:v>1.0461538461538462</c:v>
                </c:pt>
                <c:pt idx="12">
                  <c:v>0.99639126305792969</c:v>
                </c:pt>
                <c:pt idx="13">
                  <c:v>0.99316239316239319</c:v>
                </c:pt>
                <c:pt idx="14">
                  <c:v>0.9988603988603989</c:v>
                </c:pt>
                <c:pt idx="15">
                  <c:v>1.0024691358024691</c:v>
                </c:pt>
                <c:pt idx="16">
                  <c:v>1.0180436847103513</c:v>
                </c:pt>
                <c:pt idx="17">
                  <c:v>1.0212725546058878</c:v>
                </c:pt>
                <c:pt idx="18">
                  <c:v>1.005318138651472</c:v>
                </c:pt>
                <c:pt idx="19">
                  <c:v>1.007977207977208</c:v>
                </c:pt>
                <c:pt idx="20">
                  <c:v>1.0089268755935423</c:v>
                </c:pt>
                <c:pt idx="21">
                  <c:v>1.0184235517568851</c:v>
                </c:pt>
                <c:pt idx="22">
                  <c:v>1.0186134852801521</c:v>
                </c:pt>
                <c:pt idx="23">
                  <c:v>1.0193732193732195</c:v>
                </c:pt>
                <c:pt idx="24">
                  <c:v>0.97644824311490974</c:v>
                </c:pt>
                <c:pt idx="25">
                  <c:v>0.98062678062678066</c:v>
                </c:pt>
                <c:pt idx="26">
                  <c:v>0.98157644824311496</c:v>
                </c:pt>
                <c:pt idx="27">
                  <c:v>0.99088319088319088</c:v>
                </c:pt>
                <c:pt idx="28">
                  <c:v>1.009116809116809</c:v>
                </c:pt>
                <c:pt idx="29">
                  <c:v>1.0134852801519467</c:v>
                </c:pt>
                <c:pt idx="30">
                  <c:v>1</c:v>
                </c:pt>
                <c:pt idx="31">
                  <c:v>1.0001899335232669</c:v>
                </c:pt>
                <c:pt idx="32">
                  <c:v>1.0074074074074073</c:v>
                </c:pt>
                <c:pt idx="33">
                  <c:v>1.0085470085470085</c:v>
                </c:pt>
                <c:pt idx="34">
                  <c:v>1.0093067426400759</c:v>
                </c:pt>
                <c:pt idx="35">
                  <c:v>1.0131054131054131</c:v>
                </c:pt>
                <c:pt idx="36">
                  <c:v>0.97321937321937324</c:v>
                </c:pt>
                <c:pt idx="37">
                  <c:v>0.97682811016144344</c:v>
                </c:pt>
                <c:pt idx="38">
                  <c:v>0.97872744539411205</c:v>
                </c:pt>
                <c:pt idx="39">
                  <c:v>0.98309591642924976</c:v>
                </c:pt>
                <c:pt idx="40">
                  <c:v>1.0030389363722696</c:v>
                </c:pt>
                <c:pt idx="41">
                  <c:v>1.0102564102564102</c:v>
                </c:pt>
                <c:pt idx="42">
                  <c:v>0.99582146248812919</c:v>
                </c:pt>
                <c:pt idx="43">
                  <c:v>0.99506172839506168</c:v>
                </c:pt>
                <c:pt idx="44">
                  <c:v>1.0039886039886039</c:v>
                </c:pt>
                <c:pt idx="45">
                  <c:v>1.0129154795821462</c:v>
                </c:pt>
                <c:pt idx="46">
                  <c:v>1.0153846153846153</c:v>
                </c:pt>
                <c:pt idx="47">
                  <c:v>1.0182336182336182</c:v>
                </c:pt>
                <c:pt idx="48">
                  <c:v>0.97948717948717945</c:v>
                </c:pt>
                <c:pt idx="49">
                  <c:v>0.98556505223171886</c:v>
                </c:pt>
                <c:pt idx="50">
                  <c:v>0.99012345679012348</c:v>
                </c:pt>
                <c:pt idx="51">
                  <c:v>0.99658119658119659</c:v>
                </c:pt>
                <c:pt idx="52">
                  <c:v>1.0167141500474834</c:v>
                </c:pt>
                <c:pt idx="53">
                  <c:v>1.0210826210826212</c:v>
                </c:pt>
                <c:pt idx="54">
                  <c:v>1.0115859449192783</c:v>
                </c:pt>
                <c:pt idx="55">
                  <c:v>1.0121557454890788</c:v>
                </c:pt>
                <c:pt idx="56">
                  <c:v>1.0237416904083572</c:v>
                </c:pt>
                <c:pt idx="57">
                  <c:v>1.0300094966761633</c:v>
                </c:pt>
                <c:pt idx="58">
                  <c:v>1.031718898385565</c:v>
                </c:pt>
                <c:pt idx="59">
                  <c:v>1.0320987654320988</c:v>
                </c:pt>
                <c:pt idx="60">
                  <c:v>0.99506172839506168</c:v>
                </c:pt>
                <c:pt idx="61">
                  <c:v>1.0001899335232669</c:v>
                </c:pt>
                <c:pt idx="62">
                  <c:v>1.0081671415004749</c:v>
                </c:pt>
                <c:pt idx="63">
                  <c:v>1.0140550807217474</c:v>
                </c:pt>
                <c:pt idx="64">
                  <c:v>1.0256410256410255</c:v>
                </c:pt>
                <c:pt idx="65">
                  <c:v>1.0315289648622983</c:v>
                </c:pt>
                <c:pt idx="66">
                  <c:v>1.015954415954416</c:v>
                </c:pt>
                <c:pt idx="67">
                  <c:v>1.0176638176638177</c:v>
                </c:pt>
                <c:pt idx="68">
                  <c:v>1.0265906932573599</c:v>
                </c:pt>
                <c:pt idx="69">
                  <c:v>1.0339981006647674</c:v>
                </c:pt>
                <c:pt idx="70">
                  <c:v>1.037037037037037</c:v>
                </c:pt>
                <c:pt idx="71">
                  <c:v>1.0353276353276353</c:v>
                </c:pt>
                <c:pt idx="72">
                  <c:v>0.99544159544159549</c:v>
                </c:pt>
                <c:pt idx="73">
                  <c:v>0.998670465337132</c:v>
                </c:pt>
                <c:pt idx="74">
                  <c:v>1.0036087369420703</c:v>
                </c:pt>
                <c:pt idx="75">
                  <c:v>1.0028490028490029</c:v>
                </c:pt>
                <c:pt idx="76">
                  <c:v>1.0260208926875594</c:v>
                </c:pt>
                <c:pt idx="77">
                  <c:v>1.0330484330484331</c:v>
                </c:pt>
                <c:pt idx="78">
                  <c:v>1.0172839506172839</c:v>
                </c:pt>
                <c:pt idx="79">
                  <c:v>1.0186134852801521</c:v>
                </c:pt>
                <c:pt idx="80">
                  <c:v>1.0275403608736942</c:v>
                </c:pt>
                <c:pt idx="81">
                  <c:v>1.0360873694207027</c:v>
                </c:pt>
                <c:pt idx="82">
                  <c:v>1.0383665716999051</c:v>
                </c:pt>
                <c:pt idx="83">
                  <c:v>1.0406457739791073</c:v>
                </c:pt>
                <c:pt idx="84">
                  <c:v>1.0005698005698005</c:v>
                </c:pt>
                <c:pt idx="85">
                  <c:v>1.0068376068376068</c:v>
                </c:pt>
                <c:pt idx="86">
                  <c:v>1.0148148148148148</c:v>
                </c:pt>
                <c:pt idx="87">
                  <c:v>1.0208926875593543</c:v>
                </c:pt>
                <c:pt idx="88">
                  <c:v>1.0372269705603039</c:v>
                </c:pt>
                <c:pt idx="89">
                  <c:v>1.0415954415954416</c:v>
                </c:pt>
                <c:pt idx="90">
                  <c:v>1.0275403608736942</c:v>
                </c:pt>
                <c:pt idx="91">
                  <c:v>1.0264007597340932</c:v>
                </c:pt>
                <c:pt idx="92">
                  <c:v>1.0355175688509022</c:v>
                </c:pt>
                <c:pt idx="93">
                  <c:v>1.0455840455840455</c:v>
                </c:pt>
                <c:pt idx="94">
                  <c:v>1.0463437796771131</c:v>
                </c:pt>
                <c:pt idx="95">
                  <c:v>1.0474833808167141</c:v>
                </c:pt>
                <c:pt idx="96">
                  <c:v>1.0064577397910732</c:v>
                </c:pt>
                <c:pt idx="97">
                  <c:v>1.0151946818613484</c:v>
                </c:pt>
                <c:pt idx="98">
                  <c:v>1.0201329534662869</c:v>
                </c:pt>
                <c:pt idx="99">
                  <c:v>1.0220322886989555</c:v>
                </c:pt>
                <c:pt idx="100">
                  <c:v>1.0387464387464387</c:v>
                </c:pt>
                <c:pt idx="101">
                  <c:v>1.0419753086419754</c:v>
                </c:pt>
                <c:pt idx="102">
                  <c:v>1.017094017094017</c:v>
                </c:pt>
                <c:pt idx="103">
                  <c:v>1.0311490978157645</c:v>
                </c:pt>
                <c:pt idx="104">
                  <c:v>1.0362773029439696</c:v>
                </c:pt>
                <c:pt idx="105">
                  <c:v>1.0474833808167141</c:v>
                </c:pt>
                <c:pt idx="106">
                  <c:v>1.0478632478632479</c:v>
                </c:pt>
                <c:pt idx="107">
                  <c:v>1.0505223171889839</c:v>
                </c:pt>
                <c:pt idx="108">
                  <c:v>1.0131054131054131</c:v>
                </c:pt>
                <c:pt idx="109">
                  <c:v>1.0246913580246915</c:v>
                </c:pt>
                <c:pt idx="110">
                  <c:v>1.0300094966761633</c:v>
                </c:pt>
                <c:pt idx="111">
                  <c:v>1.0412155745489078</c:v>
                </c:pt>
                <c:pt idx="112">
                  <c:v>1.0577397910731243</c:v>
                </c:pt>
                <c:pt idx="113">
                  <c:v>1.0619183285849954</c:v>
                </c:pt>
                <c:pt idx="114">
                  <c:v>1.0467236467236467</c:v>
                </c:pt>
                <c:pt idx="115">
                  <c:v>1.0478632478632479</c:v>
                </c:pt>
                <c:pt idx="116">
                  <c:v>1.0510921177587844</c:v>
                </c:pt>
                <c:pt idx="117">
                  <c:v>1.0662867996201331</c:v>
                </c:pt>
                <c:pt idx="118">
                  <c:v>1.0691358024691358</c:v>
                </c:pt>
                <c:pt idx="119">
                  <c:v>1.0683760683760684</c:v>
                </c:pt>
                <c:pt idx="120">
                  <c:v>1.0324786324786326</c:v>
                </c:pt>
                <c:pt idx="121">
                  <c:v>1.0377967711301044</c:v>
                </c:pt>
                <c:pt idx="122">
                  <c:v>1.0425451092117759</c:v>
                </c:pt>
                <c:pt idx="123">
                  <c:v>1.0505223171889839</c:v>
                </c:pt>
                <c:pt idx="124">
                  <c:v>1.0628679962013294</c:v>
                </c:pt>
                <c:pt idx="125">
                  <c:v>1.0664767331433997</c:v>
                </c:pt>
                <c:pt idx="126">
                  <c:v>1.055650522317189</c:v>
                </c:pt>
                <c:pt idx="127">
                  <c:v>1.0575498575498576</c:v>
                </c:pt>
                <c:pt idx="128">
                  <c:v>1.0617283950617284</c:v>
                </c:pt>
                <c:pt idx="129">
                  <c:v>1.0731244064577399</c:v>
                </c:pt>
                <c:pt idx="130">
                  <c:v>1.0752136752136752</c:v>
                </c:pt>
                <c:pt idx="131">
                  <c:v>1.0698955365622032</c:v>
                </c:pt>
                <c:pt idx="132">
                  <c:v>1.034377967711301</c:v>
                </c:pt>
                <c:pt idx="133">
                  <c:v>1.0368471035137701</c:v>
                </c:pt>
                <c:pt idx="134">
                  <c:v>1.0400759734093068</c:v>
                </c:pt>
                <c:pt idx="135">
                  <c:v>1.0336182336182336</c:v>
                </c:pt>
                <c:pt idx="136">
                  <c:v>1.0520417853751187</c:v>
                </c:pt>
                <c:pt idx="137">
                  <c:v>1.0566001899335233</c:v>
                </c:pt>
                <c:pt idx="138">
                  <c:v>1.0339981006647674</c:v>
                </c:pt>
                <c:pt idx="139">
                  <c:v>1.0339981006647674</c:v>
                </c:pt>
                <c:pt idx="140">
                  <c:v>1.0347578347578348</c:v>
                </c:pt>
                <c:pt idx="141">
                  <c:v>1.0421652421652421</c:v>
                </c:pt>
                <c:pt idx="142">
                  <c:v>1.0433048433048433</c:v>
                </c:pt>
                <c:pt idx="143">
                  <c:v>1.0404558404558404</c:v>
                </c:pt>
                <c:pt idx="144">
                  <c:v>1.0157644824311491</c:v>
                </c:pt>
                <c:pt idx="145">
                  <c:v>1.0193732193732195</c:v>
                </c:pt>
                <c:pt idx="146">
                  <c:v>1.0229819563152895</c:v>
                </c:pt>
                <c:pt idx="147">
                  <c:v>1.0265906932573599</c:v>
                </c:pt>
                <c:pt idx="148">
                  <c:v>1.0415954415954416</c:v>
                </c:pt>
                <c:pt idx="149">
                  <c:v>1.0465337132003798</c:v>
                </c:pt>
                <c:pt idx="150">
                  <c:v>1.0330484330484331</c:v>
                </c:pt>
                <c:pt idx="151">
                  <c:v>1.0366571699905034</c:v>
                </c:pt>
                <c:pt idx="152">
                  <c:v>1.0379867046533713</c:v>
                </c:pt>
                <c:pt idx="153">
                  <c:v>1.0482431149097815</c:v>
                </c:pt>
                <c:pt idx="154">
                  <c:v>1.0488129154795822</c:v>
                </c:pt>
                <c:pt idx="155">
                  <c:v>1.0505223171889839</c:v>
                </c:pt>
                <c:pt idx="156">
                  <c:v>1.0129154795821462</c:v>
                </c:pt>
                <c:pt idx="157">
                  <c:v>1.0157644824311491</c:v>
                </c:pt>
                <c:pt idx="158">
                  <c:v>1.0208926875593543</c:v>
                </c:pt>
                <c:pt idx="159">
                  <c:v>1.0245014245014246</c:v>
                </c:pt>
                <c:pt idx="160">
                  <c:v>1.0351377018043684</c:v>
                </c:pt>
                <c:pt idx="161">
                  <c:v>1.0406457739791073</c:v>
                </c:pt>
                <c:pt idx="162">
                  <c:v>1.0231718898385564</c:v>
                </c:pt>
                <c:pt idx="163">
                  <c:v>1.0245014245014246</c:v>
                </c:pt>
                <c:pt idx="164">
                  <c:v>1.0353276353276353</c:v>
                </c:pt>
                <c:pt idx="165">
                  <c:v>1.0425451092117759</c:v>
                </c:pt>
                <c:pt idx="166">
                  <c:v>1.0490028490028489</c:v>
                </c:pt>
                <c:pt idx="167">
                  <c:v>1.0495726495726496</c:v>
                </c:pt>
                <c:pt idx="168">
                  <c:v>1.0115859449192783</c:v>
                </c:pt>
                <c:pt idx="169">
                  <c:v>1.0186134852801521</c:v>
                </c:pt>
                <c:pt idx="170">
                  <c:v>1.0275403608736942</c:v>
                </c:pt>
                <c:pt idx="171">
                  <c:v>1.025261158594492</c:v>
                </c:pt>
                <c:pt idx="172">
                  <c:v>1.0427350427350428</c:v>
                </c:pt>
                <c:pt idx="173">
                  <c:v>1.0434947768281102</c:v>
                </c:pt>
                <c:pt idx="174">
                  <c:v>1.0277302943969611</c:v>
                </c:pt>
                <c:pt idx="175">
                  <c:v>1.0311490978157645</c:v>
                </c:pt>
                <c:pt idx="176">
                  <c:v>1.0419753086419754</c:v>
                </c:pt>
                <c:pt idx="177">
                  <c:v>1.0512820512820513</c:v>
                </c:pt>
                <c:pt idx="178">
                  <c:v>1.0526115859449192</c:v>
                </c:pt>
                <c:pt idx="179">
                  <c:v>1.0550807217473883</c:v>
                </c:pt>
                <c:pt idx="180">
                  <c:v>1.0112060778727445</c:v>
                </c:pt>
                <c:pt idx="181">
                  <c:v>1.0163342830009496</c:v>
                </c:pt>
                <c:pt idx="182">
                  <c:v>1.0178537511870844</c:v>
                </c:pt>
                <c:pt idx="183">
                  <c:v>1.0298195631528966</c:v>
                </c:pt>
                <c:pt idx="184">
                  <c:v>1.0393162393162394</c:v>
                </c:pt>
                <c:pt idx="185">
                  <c:v>1.0417853751187085</c:v>
                </c:pt>
                <c:pt idx="186">
                  <c:v>1.0222222222222221</c:v>
                </c:pt>
                <c:pt idx="187">
                  <c:v>1.0283000949667616</c:v>
                </c:pt>
                <c:pt idx="188">
                  <c:v>1.0427350427350428</c:v>
                </c:pt>
                <c:pt idx="189">
                  <c:v>1.0495726495726496</c:v>
                </c:pt>
                <c:pt idx="190">
                  <c:v>1.0507122507122506</c:v>
                </c:pt>
                <c:pt idx="191">
                  <c:v>1.0493827160493827</c:v>
                </c:pt>
                <c:pt idx="192">
                  <c:v>1.0096866096866097</c:v>
                </c:pt>
                <c:pt idx="193">
                  <c:v>1.0151946818613484</c:v>
                </c:pt>
                <c:pt idx="194">
                  <c:v>1.0205128205128204</c:v>
                </c:pt>
                <c:pt idx="195">
                  <c:v>1.029059829059829</c:v>
                </c:pt>
                <c:pt idx="196">
                  <c:v>1.0410256410256411</c:v>
                </c:pt>
                <c:pt idx="197">
                  <c:v>1.0436847103513771</c:v>
                </c:pt>
                <c:pt idx="198">
                  <c:v>1.0237416904083572</c:v>
                </c:pt>
                <c:pt idx="199">
                  <c:v>1.0298195631528966</c:v>
                </c:pt>
                <c:pt idx="200">
                  <c:v>1.0351377018043684</c:v>
                </c:pt>
                <c:pt idx="201">
                  <c:v>1.0362773029439696</c:v>
                </c:pt>
                <c:pt idx="202">
                  <c:v>1.0480531813865148</c:v>
                </c:pt>
                <c:pt idx="203">
                  <c:v>1.0509021842355175</c:v>
                </c:pt>
                <c:pt idx="204">
                  <c:v>1.0102564102564102</c:v>
                </c:pt>
                <c:pt idx="205">
                  <c:v>1.0151946818613484</c:v>
                </c:pt>
                <c:pt idx="206">
                  <c:v>1.0222222222222221</c:v>
                </c:pt>
                <c:pt idx="207">
                  <c:v>1.0214624881291547</c:v>
                </c:pt>
                <c:pt idx="208">
                  <c:v>1.0406457739791073</c:v>
                </c:pt>
                <c:pt idx="209">
                  <c:v>1.0433048433048433</c:v>
                </c:pt>
                <c:pt idx="210">
                  <c:v>1.0254510921177589</c:v>
                </c:pt>
                <c:pt idx="211">
                  <c:v>1.0309591642924976</c:v>
                </c:pt>
                <c:pt idx="212">
                  <c:v>1.0395061728395061</c:v>
                </c:pt>
                <c:pt idx="213">
                  <c:v>1.0528015194681861</c:v>
                </c:pt>
                <c:pt idx="214">
                  <c:v>1.055650522317189</c:v>
                </c:pt>
                <c:pt idx="215">
                  <c:v>1.0558404558404559</c:v>
                </c:pt>
                <c:pt idx="216">
                  <c:v>1.0186134852801521</c:v>
                </c:pt>
                <c:pt idx="217">
                  <c:v>1.022412155745489</c:v>
                </c:pt>
                <c:pt idx="218">
                  <c:v>1.025261158594492</c:v>
                </c:pt>
                <c:pt idx="219">
                  <c:v>1.0377967711301044</c:v>
                </c:pt>
                <c:pt idx="220">
                  <c:v>1.0510921177587844</c:v>
                </c:pt>
                <c:pt idx="221">
                  <c:v>1.0564102564102564</c:v>
                </c:pt>
                <c:pt idx="222">
                  <c:v>1.0414055080721747</c:v>
                </c:pt>
                <c:pt idx="223">
                  <c:v>1.0436847103513771</c:v>
                </c:pt>
                <c:pt idx="224">
                  <c:v>1.050332383665717</c:v>
                </c:pt>
                <c:pt idx="225">
                  <c:v>1.0615384615384615</c:v>
                </c:pt>
                <c:pt idx="226">
                  <c:v>1.0558404558404559</c:v>
                </c:pt>
                <c:pt idx="227">
                  <c:v>1.050332383665717</c:v>
                </c:pt>
                <c:pt idx="228">
                  <c:v>1.0043684710351377</c:v>
                </c:pt>
                <c:pt idx="229">
                  <c:v>1.0043684710351377</c:v>
                </c:pt>
                <c:pt idx="230">
                  <c:v>1.0062678062678063</c:v>
                </c:pt>
                <c:pt idx="231">
                  <c:v>1.0100664767331433</c:v>
                </c:pt>
                <c:pt idx="232">
                  <c:v>1.0199430199430199</c:v>
                </c:pt>
                <c:pt idx="233">
                  <c:v>1.0214624881291547</c:v>
                </c:pt>
                <c:pt idx="234">
                  <c:v>1.0127255460588793</c:v>
                </c:pt>
                <c:pt idx="235">
                  <c:v>1.01329534662868</c:v>
                </c:pt>
                <c:pt idx="236">
                  <c:v>1.0178537511870844</c:v>
                </c:pt>
                <c:pt idx="237">
                  <c:v>1.029059829059829</c:v>
                </c:pt>
                <c:pt idx="238">
                  <c:v>1.0288698955365623</c:v>
                </c:pt>
                <c:pt idx="239">
                  <c:v>1.0250712250712251</c:v>
                </c:pt>
                <c:pt idx="240">
                  <c:v>0.99069325735992397</c:v>
                </c:pt>
                <c:pt idx="241">
                  <c:v>0.99392212725546059</c:v>
                </c:pt>
                <c:pt idx="242">
                  <c:v>0.9992402659069326</c:v>
                </c:pt>
                <c:pt idx="243">
                  <c:v>1.01329534662868</c:v>
                </c:pt>
                <c:pt idx="244">
                  <c:v>1.0250712250712251</c:v>
                </c:pt>
                <c:pt idx="245">
                  <c:v>1.0250712250712251</c:v>
                </c:pt>
                <c:pt idx="246">
                  <c:v>1.0072174738841406</c:v>
                </c:pt>
                <c:pt idx="247">
                  <c:v>1.011775878442545</c:v>
                </c:pt>
                <c:pt idx="248">
                  <c:v>1.0201329534662869</c:v>
                </c:pt>
                <c:pt idx="249">
                  <c:v>1.0349477682811017</c:v>
                </c:pt>
                <c:pt idx="250">
                  <c:v>1.0366571699905034</c:v>
                </c:pt>
                <c:pt idx="251">
                  <c:v>1.0353276353276353</c:v>
                </c:pt>
                <c:pt idx="252">
                  <c:v>1.0013295346628679</c:v>
                </c:pt>
                <c:pt idx="253">
                  <c:v>1.0055080721747389</c:v>
                </c:pt>
                <c:pt idx="254">
                  <c:v>1.0070275403608737</c:v>
                </c:pt>
                <c:pt idx="255">
                  <c:v>1.0222222222222221</c:v>
                </c:pt>
                <c:pt idx="256">
                  <c:v>1.030579297245964</c:v>
                </c:pt>
                <c:pt idx="257">
                  <c:v>1.035897435897436</c:v>
                </c:pt>
                <c:pt idx="258">
                  <c:v>1.0203228869895538</c:v>
                </c:pt>
                <c:pt idx="259">
                  <c:v>1.0227920227920229</c:v>
                </c:pt>
                <c:pt idx="260">
                  <c:v>1.0377967711301044</c:v>
                </c:pt>
                <c:pt idx="261">
                  <c:v>1.0415954415954416</c:v>
                </c:pt>
                <c:pt idx="262">
                  <c:v>1.0431149097815764</c:v>
                </c:pt>
                <c:pt idx="263">
                  <c:v>1.042355175688509</c:v>
                </c:pt>
                <c:pt idx="264">
                  <c:v>1.007977207977208</c:v>
                </c:pt>
                <c:pt idx="265">
                  <c:v>1.015954415954416</c:v>
                </c:pt>
                <c:pt idx="266">
                  <c:v>1.0195631528964861</c:v>
                </c:pt>
                <c:pt idx="267">
                  <c:v>1.0243114909781577</c:v>
                </c:pt>
                <c:pt idx="268">
                  <c:v>1.0376068376068377</c:v>
                </c:pt>
                <c:pt idx="269">
                  <c:v>1.0415954415954416</c:v>
                </c:pt>
                <c:pt idx="270">
                  <c:v>1.0250712250712251</c:v>
                </c:pt>
                <c:pt idx="271">
                  <c:v>1.0301994301994302</c:v>
                </c:pt>
                <c:pt idx="272">
                  <c:v>1.035897435897436</c:v>
                </c:pt>
                <c:pt idx="273">
                  <c:v>1.0472934472934472</c:v>
                </c:pt>
                <c:pt idx="274">
                  <c:v>1.0469135802469136</c:v>
                </c:pt>
                <c:pt idx="275">
                  <c:v>1.0469135802469136</c:v>
                </c:pt>
                <c:pt idx="276">
                  <c:v>1.0110161443494776</c:v>
                </c:pt>
                <c:pt idx="277">
                  <c:v>1.0169040835707501</c:v>
                </c:pt>
                <c:pt idx="278">
                  <c:v>1.0214624881291547</c:v>
                </c:pt>
                <c:pt idx="279">
                  <c:v>1.0283000949667616</c:v>
                </c:pt>
                <c:pt idx="280">
                  <c:v>1.0410256410256411</c:v>
                </c:pt>
                <c:pt idx="281">
                  <c:v>1.0448243114909781</c:v>
                </c:pt>
                <c:pt idx="282">
                  <c:v>1.0326685660018993</c:v>
                </c:pt>
                <c:pt idx="283">
                  <c:v>1.0362773029439696</c:v>
                </c:pt>
                <c:pt idx="284">
                  <c:v>1.0446343779677112</c:v>
                </c:pt>
                <c:pt idx="285">
                  <c:v>1.0573599240265907</c:v>
                </c:pt>
                <c:pt idx="286">
                  <c:v>1.0573599240265907</c:v>
                </c:pt>
                <c:pt idx="287">
                  <c:v>1.0560303893637226</c:v>
                </c:pt>
                <c:pt idx="288">
                  <c:v>1.0163342830009496</c:v>
                </c:pt>
                <c:pt idx="289">
                  <c:v>1.0233618233618234</c:v>
                </c:pt>
                <c:pt idx="290">
                  <c:v>1.0269705603038937</c:v>
                </c:pt>
                <c:pt idx="291">
                  <c:v>1.0389363722697056</c:v>
                </c:pt>
                <c:pt idx="292">
                  <c:v>1.0493827160493827</c:v>
                </c:pt>
                <c:pt idx="293">
                  <c:v>1.0547008547008547</c:v>
                </c:pt>
                <c:pt idx="294">
                  <c:v>1.0427350427350428</c:v>
                </c:pt>
                <c:pt idx="295">
                  <c:v>1.045014245014245</c:v>
                </c:pt>
                <c:pt idx="296">
                  <c:v>1.0512820512820513</c:v>
                </c:pt>
                <c:pt idx="297">
                  <c:v>1.0630579297245963</c:v>
                </c:pt>
                <c:pt idx="298">
                  <c:v>1.0602089268755936</c:v>
                </c:pt>
                <c:pt idx="299">
                  <c:v>1.0624881291547958</c:v>
                </c:pt>
                <c:pt idx="300">
                  <c:v>1.0216524216524216</c:v>
                </c:pt>
                <c:pt idx="301">
                  <c:v>1.0275403608736942</c:v>
                </c:pt>
                <c:pt idx="302">
                  <c:v>1.0311490978157645</c:v>
                </c:pt>
                <c:pt idx="303">
                  <c:v>1.0431149097815764</c:v>
                </c:pt>
                <c:pt idx="304">
                  <c:v>1.0590693257359924</c:v>
                </c:pt>
                <c:pt idx="305">
                  <c:v>1.0638176638176637</c:v>
                </c:pt>
                <c:pt idx="306">
                  <c:v>1.0537511870845204</c:v>
                </c:pt>
                <c:pt idx="307">
                  <c:v>1.0552706552706552</c:v>
                </c:pt>
                <c:pt idx="308">
                  <c:v>1.0602089268755936</c:v>
                </c:pt>
                <c:pt idx="309">
                  <c:v>1.0746438746438747</c:v>
                </c:pt>
                <c:pt idx="310">
                  <c:v>1.0731244064577399</c:v>
                </c:pt>
                <c:pt idx="311">
                  <c:v>1.0742640075973409</c:v>
                </c:pt>
                <c:pt idx="312">
                  <c:v>1.0332383665717</c:v>
                </c:pt>
                <c:pt idx="313">
                  <c:v>1.0412155745489078</c:v>
                </c:pt>
                <c:pt idx="314">
                  <c:v>1.0448243114909781</c:v>
                </c:pt>
                <c:pt idx="315">
                  <c:v>1.0588793922127255</c:v>
                </c:pt>
                <c:pt idx="316">
                  <c:v>1.0662867996201331</c:v>
                </c:pt>
                <c:pt idx="317">
                  <c:v>1.0700854700854701</c:v>
                </c:pt>
                <c:pt idx="318">
                  <c:v>1.0617283950617284</c:v>
                </c:pt>
                <c:pt idx="319">
                  <c:v>1.062108262108262</c:v>
                </c:pt>
                <c:pt idx="320">
                  <c:v>1.0689458689458688</c:v>
                </c:pt>
                <c:pt idx="321">
                  <c:v>1.0784425451092117</c:v>
                </c:pt>
                <c:pt idx="322">
                  <c:v>1.0780626780626781</c:v>
                </c:pt>
                <c:pt idx="323">
                  <c:v>1.0742640075973409</c:v>
                </c:pt>
                <c:pt idx="324">
                  <c:v>1.0417853751187085</c:v>
                </c:pt>
                <c:pt idx="325">
                  <c:v>1.0499525166191832</c:v>
                </c:pt>
                <c:pt idx="326">
                  <c:v>1.0531813865147199</c:v>
                </c:pt>
                <c:pt idx="327">
                  <c:v>1.0573599240265907</c:v>
                </c:pt>
                <c:pt idx="328">
                  <c:v>1.0708452041785375</c:v>
                </c:pt>
                <c:pt idx="329">
                  <c:v>1.0757834757834759</c:v>
                </c:pt>
                <c:pt idx="330">
                  <c:v>1.0657169990503323</c:v>
                </c:pt>
                <c:pt idx="331">
                  <c:v>1.0683760683760684</c:v>
                </c:pt>
                <c:pt idx="332">
                  <c:v>1.0748338081671416</c:v>
                </c:pt>
                <c:pt idx="333">
                  <c:v>1.0845204178537511</c:v>
                </c:pt>
                <c:pt idx="334">
                  <c:v>1.0879392212725547</c:v>
                </c:pt>
                <c:pt idx="335">
                  <c:v>1.0850902184235518</c:v>
                </c:pt>
                <c:pt idx="336">
                  <c:v>1.0446343779677112</c:v>
                </c:pt>
                <c:pt idx="337">
                  <c:v>1.052991452991453</c:v>
                </c:pt>
                <c:pt idx="338">
                  <c:v>1.05679012345679</c:v>
                </c:pt>
                <c:pt idx="339">
                  <c:v>1.0640075973409306</c:v>
                </c:pt>
                <c:pt idx="340">
                  <c:v>1.0784425451092117</c:v>
                </c:pt>
                <c:pt idx="341">
                  <c:v>1.0822412155745489</c:v>
                </c:pt>
                <c:pt idx="342">
                  <c:v>1.0723646723646723</c:v>
                </c:pt>
                <c:pt idx="343">
                  <c:v>1.0761633428300095</c:v>
                </c:pt>
                <c:pt idx="344">
                  <c:v>1.0801519468186136</c:v>
                </c:pt>
                <c:pt idx="345">
                  <c:v>1.0902184235517569</c:v>
                </c:pt>
                <c:pt idx="346">
                  <c:v>1.0866096866096866</c:v>
                </c:pt>
                <c:pt idx="347">
                  <c:v>1.0860398860398861</c:v>
                </c:pt>
                <c:pt idx="348">
                  <c:v>1.0541310541310542</c:v>
                </c:pt>
                <c:pt idx="349">
                  <c:v>1.0590693257359924</c:v>
                </c:pt>
                <c:pt idx="350">
                  <c:v>1.0645773979107311</c:v>
                </c:pt>
                <c:pt idx="351">
                  <c:v>1.0721747388414056</c:v>
                </c:pt>
                <c:pt idx="352">
                  <c:v>1.079392212725546</c:v>
                </c:pt>
                <c:pt idx="353">
                  <c:v>1.0818613485280153</c:v>
                </c:pt>
                <c:pt idx="354">
                  <c:v>1.0674264007597341</c:v>
                </c:pt>
                <c:pt idx="355">
                  <c:v>1.0698955365622032</c:v>
                </c:pt>
                <c:pt idx="356">
                  <c:v>1.075593542260209</c:v>
                </c:pt>
                <c:pt idx="357">
                  <c:v>1.0822412155745489</c:v>
                </c:pt>
                <c:pt idx="358">
                  <c:v>1.0843304843304844</c:v>
                </c:pt>
                <c:pt idx="359">
                  <c:v>1.0833808167141501</c:v>
                </c:pt>
                <c:pt idx="360">
                  <c:v>1.0512820512820513</c:v>
                </c:pt>
                <c:pt idx="361">
                  <c:v>1.0602089268755936</c:v>
                </c:pt>
                <c:pt idx="362">
                  <c:v>1.0543209876543209</c:v>
                </c:pt>
                <c:pt idx="363">
                  <c:v>0.84121557454890783</c:v>
                </c:pt>
                <c:pt idx="364">
                  <c:v>0.8679962013295347</c:v>
                </c:pt>
                <c:pt idx="365">
                  <c:v>0.92193732193732192</c:v>
                </c:pt>
                <c:pt idx="366">
                  <c:v>0.93181386514719844</c:v>
                </c:pt>
                <c:pt idx="367">
                  <c:v>0.94947768281101619</c:v>
                </c:pt>
                <c:pt idx="368">
                  <c:v>0.98062678062678066</c:v>
                </c:pt>
                <c:pt idx="369">
                  <c:v>0.99696106362773029</c:v>
                </c:pt>
                <c:pt idx="370">
                  <c:v>0.99658119658119659</c:v>
                </c:pt>
                <c:pt idx="371">
                  <c:v>0.97226970560303894</c:v>
                </c:pt>
                <c:pt idx="372">
                  <c:v>0.95346628679962009</c:v>
                </c:pt>
                <c:pt idx="373">
                  <c:v>0.96657169990503322</c:v>
                </c:pt>
                <c:pt idx="374">
                  <c:v>0.97701804368471035</c:v>
                </c:pt>
                <c:pt idx="375">
                  <c:v>0.98955365622032287</c:v>
                </c:pt>
                <c:pt idx="376">
                  <c:v>0.99981006647673309</c:v>
                </c:pt>
                <c:pt idx="377">
                  <c:v>1.0049382716049382</c:v>
                </c:pt>
                <c:pt idx="378">
                  <c:v>0.99639126305792969</c:v>
                </c:pt>
                <c:pt idx="379">
                  <c:v>0.99772079772079769</c:v>
                </c:pt>
                <c:pt idx="380">
                  <c:v>1.0060778727445394</c:v>
                </c:pt>
                <c:pt idx="381">
                  <c:v>1.0207027540360873</c:v>
                </c:pt>
                <c:pt idx="382">
                  <c:v>1.0298195631528966</c:v>
                </c:pt>
                <c:pt idx="383">
                  <c:v>1.029059829059829</c:v>
                </c:pt>
                <c:pt idx="384">
                  <c:v>0.9996201329534663</c:v>
                </c:pt>
                <c:pt idx="385">
                  <c:v>1.0136752136752136</c:v>
                </c:pt>
                <c:pt idx="386">
                  <c:v>1.0193732193732195</c:v>
                </c:pt>
                <c:pt idx="387">
                  <c:v>1.022412155745489</c:v>
                </c:pt>
                <c:pt idx="388">
                  <c:v>1.035897435897436</c:v>
                </c:pt>
                <c:pt idx="389">
                  <c:v>1.0387464387464387</c:v>
                </c:pt>
                <c:pt idx="390">
                  <c:v>1.022602089268756</c:v>
                </c:pt>
                <c:pt idx="391">
                  <c:v>1.0262108262108263</c:v>
                </c:pt>
                <c:pt idx="392">
                  <c:v>1.037037037037037</c:v>
                </c:pt>
                <c:pt idx="393">
                  <c:v>1.0505223171889839</c:v>
                </c:pt>
                <c:pt idx="394">
                  <c:v>1.0490028490028489</c:v>
                </c:pt>
                <c:pt idx="395">
                  <c:v>1.0488129154795822</c:v>
                </c:pt>
                <c:pt idx="396">
                  <c:v>1.0233618233618234</c:v>
                </c:pt>
                <c:pt idx="397">
                  <c:v>1.0336182336182336</c:v>
                </c:pt>
                <c:pt idx="398">
                  <c:v>1.0362773029439696</c:v>
                </c:pt>
                <c:pt idx="399">
                  <c:v>1.0410256410256411</c:v>
                </c:pt>
                <c:pt idx="400">
                  <c:v>1.0554605887939221</c:v>
                </c:pt>
                <c:pt idx="401">
                  <c:v>1.0636277302943971</c:v>
                </c:pt>
                <c:pt idx="402">
                  <c:v>1.0501424501424501</c:v>
                </c:pt>
                <c:pt idx="403">
                  <c:v>1.0459639126305793</c:v>
                </c:pt>
                <c:pt idx="404">
                  <c:v>1.0512820512820513</c:v>
                </c:pt>
                <c:pt idx="405">
                  <c:v>1.0596391263057929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2B-4155-A409-86EBA32279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78832704"/>
        <c:axId val="327538496"/>
      </c:lineChart>
      <c:dateAx>
        <c:axId val="1078832704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538496"/>
        <c:crosses val="autoZero"/>
        <c:auto val="1"/>
        <c:lblOffset val="100"/>
        <c:baseTimeUnit val="months"/>
        <c:majorUnit val="3"/>
        <c:majorTimeUnit val="years"/>
      </c:dateAx>
      <c:valAx>
        <c:axId val="327538496"/>
        <c:scaling>
          <c:orientation val="minMax"/>
          <c:min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Index 1990=100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8832704"/>
        <c:crosses val="autoZero"/>
        <c:crossBetween val="between"/>
      </c:valAx>
      <c:spPr>
        <a:solidFill>
          <a:sysClr val="window" lastClr="FFFFFF"/>
        </a:solidFill>
        <a:ln w="12700">
          <a:solidFill>
            <a:schemeClr val="accent6"/>
          </a:solidFill>
        </a:ln>
        <a:effectLst/>
      </c:spPr>
    </c:plotArea>
    <c:legend>
      <c:legendPos val="r"/>
      <c:layout>
        <c:manualLayout>
          <c:xMode val="edge"/>
          <c:yMode val="edge"/>
          <c:x val="0.18936957063196208"/>
          <c:y val="0.20732522071104748"/>
          <c:w val="0.17007666701060983"/>
          <c:h val="9.2601924759405069E-2"/>
        </c:manualLayout>
      </c:layout>
      <c:overlay val="1"/>
      <c:spPr>
        <a:noFill/>
        <a:ln>
          <a:solidFill>
            <a:schemeClr val="accent6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70AD47">
        <a:lumMod val="20000"/>
        <a:lumOff val="80000"/>
      </a:srgb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Net Employment by Industry</a:t>
            </a:r>
          </a:p>
          <a:p>
            <a:pPr>
              <a:defRPr/>
            </a:pPr>
            <a:r>
              <a:rPr lang="en-US"/>
              <a:t>Buffalo MSA</a:t>
            </a:r>
          </a:p>
          <a:p>
            <a:pPr>
              <a:defRPr/>
            </a:pPr>
            <a:r>
              <a:rPr lang="en-US"/>
              <a:t>(Oct</a:t>
            </a:r>
            <a:r>
              <a:rPr lang="en-US" baseline="0"/>
              <a:t> 2023 vs Nov 2019)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Net Jobs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9576548246339896E-2"/>
                  <c:y val="-3.6363636363636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D2-4124-BA30-447646AF7E21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Sheet1!$D$40:$D$54</c:f>
              <c:strCache>
                <c:ptCount val="15"/>
                <c:pt idx="0">
                  <c:v>Total Nonfarm</c:v>
                </c:pt>
                <c:pt idx="1">
                  <c:v>Mining, Logging and Construction</c:v>
                </c:pt>
                <c:pt idx="2">
                  <c:v>Manufacturing</c:v>
                </c:pt>
                <c:pt idx="3">
                  <c:v>Trade, Transportation, and Utilities</c:v>
                </c:pt>
                <c:pt idx="4">
                  <c:v>Wholesale Trade</c:v>
                </c:pt>
                <c:pt idx="5">
                  <c:v>Retail Trade</c:v>
                </c:pt>
                <c:pt idx="6">
                  <c:v>Transportation, Warehousing, and Utilities</c:v>
                </c:pt>
                <c:pt idx="7">
                  <c:v>Information</c:v>
                </c:pt>
                <c:pt idx="8">
                  <c:v>Financial Activities</c:v>
                </c:pt>
                <c:pt idx="9">
                  <c:v>Professional and Business Services</c:v>
                </c:pt>
                <c:pt idx="10">
                  <c:v>Leisure and Hospitality</c:v>
                </c:pt>
                <c:pt idx="11">
                  <c:v>Accommodation and Food Services</c:v>
                </c:pt>
                <c:pt idx="12">
                  <c:v>Food Services and Drinking Places</c:v>
                </c:pt>
                <c:pt idx="13">
                  <c:v>Other Services</c:v>
                </c:pt>
                <c:pt idx="14">
                  <c:v>Government</c:v>
                </c:pt>
              </c:strCache>
            </c:strRef>
          </c:cat>
          <c:val>
            <c:numRef>
              <c:f>Sheet1!$F$40:$F$54</c:f>
              <c:numCache>
                <c:formatCode>General</c:formatCode>
                <c:ptCount val="15"/>
                <c:pt idx="0">
                  <c:v>-13000</c:v>
                </c:pt>
                <c:pt idx="1">
                  <c:v>1300</c:v>
                </c:pt>
                <c:pt idx="2">
                  <c:v>1800</c:v>
                </c:pt>
                <c:pt idx="3">
                  <c:v>-6200</c:v>
                </c:pt>
                <c:pt idx="4">
                  <c:v>-700</c:v>
                </c:pt>
                <c:pt idx="5">
                  <c:v>-5700</c:v>
                </c:pt>
                <c:pt idx="6">
                  <c:v>200</c:v>
                </c:pt>
                <c:pt idx="7">
                  <c:v>-1300</c:v>
                </c:pt>
                <c:pt idx="8">
                  <c:v>-3400</c:v>
                </c:pt>
                <c:pt idx="9">
                  <c:v>3600</c:v>
                </c:pt>
                <c:pt idx="10">
                  <c:v>1600</c:v>
                </c:pt>
                <c:pt idx="11">
                  <c:v>1000</c:v>
                </c:pt>
                <c:pt idx="12">
                  <c:v>1900</c:v>
                </c:pt>
                <c:pt idx="13">
                  <c:v>-800</c:v>
                </c:pt>
                <c:pt idx="14">
                  <c:v>-2700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D2-4124-BA30-447646AF7E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1078833184"/>
        <c:axId val="324946160"/>
      </c:barChart>
      <c:catAx>
        <c:axId val="10788331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4946160"/>
        <c:crosses val="autoZero"/>
        <c:auto val="1"/>
        <c:lblAlgn val="ctr"/>
        <c:lblOffset val="100"/>
        <c:noMultiLvlLbl val="0"/>
      </c:catAx>
      <c:valAx>
        <c:axId val="32494616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8833184"/>
        <c:crosses val="autoZero"/>
        <c:crossBetween val="between"/>
      </c:valAx>
      <c:spPr>
        <a:solidFill>
          <a:sysClr val="window" lastClr="FFFFFF"/>
        </a:solidFill>
        <a:ln>
          <a:solidFill>
            <a:schemeClr val="accent6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70AD47">
        <a:lumMod val="20000"/>
        <a:lumOff val="80000"/>
      </a:srgb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0.75977</cdr:x>
      <cdr:y>0.88016</cdr:y>
    </cdr:from>
    <cdr:to>
      <cdr:x>0.93322</cdr:x>
      <cdr:y>0.93042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AE22CED-CA92-6B79-C679-251975145CF9}"/>
            </a:ext>
          </a:extLst>
        </cdr:cNvPr>
        <cdr:cNvSpPr txBox="1"/>
      </cdr:nvSpPr>
      <cdr:spPr>
        <a:xfrm xmlns:a="http://schemas.openxmlformats.org/drawingml/2006/main">
          <a:off x="6107866" y="4116304"/>
          <a:ext cx="1394382" cy="2350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900" dirty="0"/>
            <a:t>Source: BLS, QCEW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0.07316</cdr:x>
      <cdr:y>0.90664</cdr:y>
    </cdr:from>
    <cdr:to>
      <cdr:x>0.26941</cdr:x>
      <cdr:y>0.9448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CF02169-1B4D-DBE4-129F-E588DB845163}"/>
            </a:ext>
          </a:extLst>
        </cdr:cNvPr>
        <cdr:cNvSpPr txBox="1"/>
      </cdr:nvSpPr>
      <cdr:spPr>
        <a:xfrm xmlns:a="http://schemas.openxmlformats.org/drawingml/2006/main">
          <a:off x="611956" y="5034628"/>
          <a:ext cx="1641467" cy="211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/>
            <a:t>Source: BLS, QCEW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0.09171</cdr:x>
      <cdr:y>0.89149</cdr:y>
    </cdr:from>
    <cdr:to>
      <cdr:x>0.24995</cdr:x>
      <cdr:y>0.93218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E90EEDC-901F-838F-1478-589122A171F4}"/>
            </a:ext>
          </a:extLst>
        </cdr:cNvPr>
        <cdr:cNvSpPr txBox="1"/>
      </cdr:nvSpPr>
      <cdr:spPr>
        <a:xfrm xmlns:a="http://schemas.openxmlformats.org/drawingml/2006/main">
          <a:off x="771525" y="5008122"/>
          <a:ext cx="1331271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/>
            <a:t>Source: BLS CES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81A35-8D31-ABA0-0D5B-E0B253C95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F75261-2320-0F43-602F-C0DF827A8C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166E6-6495-EC3A-2B22-E746E72BFC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2830A6-AEC1-420B-86EE-FF44CA7DE6EB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B608F-631D-DD14-3AB6-1D7C7FD41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199B2-3723-DD2F-2857-DBD214F2B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13615A-E075-4C61-BB17-218BB42E3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32C88-9CAC-CE10-45A9-E21BF1C21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DFE335-56F3-23FC-C665-218E85082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183A9-45DE-6EA3-C101-7D88E72AE7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2830A6-AEC1-420B-86EE-FF44CA7DE6EB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7C2FF-4C95-FB40-31A1-04968149C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3C7DE-11BB-2A19-4744-66F1FE065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13615A-E075-4C61-BB17-218BB42E3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42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68EFB0-DB91-63B1-FAA4-6257039B3C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0028C5-F0D4-6CE6-73A0-4F3BB0543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6A088-D580-B77D-ACB7-3B764E29ED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2830A6-AEC1-420B-86EE-FF44CA7DE6EB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9A990-86D6-20FE-3309-AAE09B4C4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43629-6217-7E3F-0B9E-1300E746D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13615A-E075-4C61-BB17-218BB42E3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1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5AE56-FE57-EBBD-BFB3-8259FA27BF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BUFFALO AFTER COVID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803F8-283D-C050-EC1B-259D09B49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1416"/>
            <a:ext cx="10801350" cy="54679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887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D80FC-EC6D-0FED-AF9B-A4C8D5F8E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F6E0-F547-84CA-D530-F69E81208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4DBB2-6986-3BE8-A47B-A8E2051D03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2830A6-AEC1-420B-86EE-FF44CA7DE6EB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20303-C520-D7E5-4A5E-A8D416946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EBDE6-B956-AC1E-F001-7B1700293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13615A-E075-4C61-BB17-218BB42E3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BC0FF-27D1-DE0E-999F-433F0179C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2D97F-3345-AA59-15D6-8F138F0FF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13655-E54E-E1C5-0B50-70CEAA74B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73E9D7-9B63-E692-2687-B14C2291F3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2830A6-AEC1-420B-86EE-FF44CA7DE6EB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92C46-987E-7C20-7A2C-ECBF6D046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A2CA6D-A5B2-6D32-C043-C4B21E41F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13615A-E075-4C61-BB17-218BB42E3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0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08815-D130-0450-E4CC-B7ECB99D6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CB9F5B-DD9E-D7AF-C454-C6BE09511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C15FA3-B1A6-2D79-43C8-8C4E7EFBF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EFD33-370C-CF04-1150-0D248097BD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1D6BB8-91F4-9B9F-144B-353DD3CDD0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B83E0D-8907-5C05-7E6A-F54892F0E6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2830A6-AEC1-420B-86EE-FF44CA7DE6EB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BF4C4A-5561-8A1D-F42D-09B9901F9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75C6F4-8C8D-38DA-B95A-D5912CE70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13615A-E075-4C61-BB17-218BB42E3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279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234D1-9EC8-7CC4-3DC3-DDA824782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7772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EF830A-54F5-7D11-C595-65B894AD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2830A6-AEC1-420B-86EE-FF44CA7DE6EB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0BE460-D3EF-4400-8D5A-5E1D76579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E3CAF8-6E27-D059-1882-49C239F33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13615A-E075-4C61-BB17-218BB42E3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81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76D7B-1E92-93BD-A85A-98B4E04FC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5A03B-60C5-A683-079D-CC4D3BC05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2B9D0B-58B7-5260-325D-7DFB482D9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A9BC87-F684-39F9-FF47-A132FFC331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2830A6-AEC1-420B-86EE-FF44CA7DE6EB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61868-1E22-5267-77CF-ECA51DAFB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9C2B7B-96A1-8707-010D-6D8086A15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13615A-E075-4C61-BB17-218BB42E3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5752B-A8C8-6C97-8F43-425B1708F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329FC1-9430-A59C-6161-75A26BA27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DCF23B-B3B0-AEF4-C278-980F539E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A95681-0A8A-ADA5-0572-CFED36B00A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2830A6-AEC1-420B-86EE-FF44CA7DE6EB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39164E-F7A8-59DE-A8E3-2130D437C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FD982D-9E88-F537-C5B0-D24EEE5D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13615A-E075-4C61-BB17-218BB42E3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1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pexels.com/th-th/photo/3993213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8C5CD2-627D-1048-E2FB-D96B1207B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220200" cy="236454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Buffalo After COVID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11C70-7018-99FD-A2CE-AFC325F21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61416"/>
            <a:ext cx="10515600" cy="5331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 descr="A close-up of a yellow circle&#10;&#10;Description automatically generated">
            <a:extLst>
              <a:ext uri="{FF2B5EF4-FFF2-40B4-BE49-F238E27FC236}">
                <a16:creationId xmlns:a16="http://schemas.microsoft.com/office/drawing/2014/main" id="{057F4B4C-7F8B-5453-EC32-6E4480FC356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4"/>
              </a:ext>
            </a:extLst>
          </a:blip>
          <a:stretch>
            <a:fillRect/>
          </a:stretch>
        </p:blipFill>
        <p:spPr>
          <a:xfrm>
            <a:off x="10058400" y="203435"/>
            <a:ext cx="1524000" cy="796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57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03BBD65-2370-F124-05F4-E1129CE3E684}"/>
              </a:ext>
            </a:extLst>
          </p:cNvPr>
          <p:cNvSpPr/>
          <p:nvPr/>
        </p:nvSpPr>
        <p:spPr>
          <a:xfrm>
            <a:off x="4371473" y="1780673"/>
            <a:ext cx="6071938" cy="283143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61C6F99F-00FA-B14C-0AF6-A6210F497C58}"/>
              </a:ext>
            </a:extLst>
          </p:cNvPr>
          <p:cNvSpPr/>
          <p:nvPr/>
        </p:nvSpPr>
        <p:spPr>
          <a:xfrm>
            <a:off x="409072" y="657726"/>
            <a:ext cx="4908885" cy="4876800"/>
          </a:xfrm>
          <a:prstGeom prst="flowChart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0607BC-FD2B-EE1D-DF8A-E34566639914}"/>
              </a:ext>
            </a:extLst>
          </p:cNvPr>
          <p:cNvSpPr txBox="1"/>
          <p:nvPr/>
        </p:nvSpPr>
        <p:spPr>
          <a:xfrm>
            <a:off x="5317957" y="2245895"/>
            <a:ext cx="44677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FREDERICK FLOSS</a:t>
            </a:r>
          </a:p>
          <a:p>
            <a:pPr algn="ctr"/>
            <a:r>
              <a:rPr lang="en-US" sz="2000" dirty="0"/>
              <a:t>PROFESSOR</a:t>
            </a:r>
          </a:p>
          <a:p>
            <a:pPr algn="ctr"/>
            <a:r>
              <a:rPr lang="en-US" sz="2000" dirty="0"/>
              <a:t>DEPARTMENT OF ECONOMICS AND FINANCE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B84B8F-AC51-921C-28AE-7E07DD7FA947}"/>
              </a:ext>
            </a:extLst>
          </p:cNvPr>
          <p:cNvSpPr txBox="1"/>
          <p:nvPr/>
        </p:nvSpPr>
        <p:spPr>
          <a:xfrm>
            <a:off x="978568" y="2369005"/>
            <a:ext cx="40746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ECONOMICS OF BUFFALO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AFTER COVID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HAVE THINGS CHANGED?</a:t>
            </a:r>
          </a:p>
        </p:txBody>
      </p:sp>
      <p:pic>
        <p:nvPicPr>
          <p:cNvPr id="3" name="Picture 2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998EC5BA-D3D4-7568-80DA-B17ACFAE77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874" y="5342693"/>
            <a:ext cx="2258133" cy="1016161"/>
          </a:xfrm>
          <a:prstGeom prst="rect">
            <a:avLst/>
          </a:prstGeom>
        </p:spPr>
      </p:pic>
      <p:pic>
        <p:nvPicPr>
          <p:cNvPr id="8" name="Picture 8" descr="Detailed Look at the Top 30 Online CRNA Programs in the United States">
            <a:extLst>
              <a:ext uri="{FF2B5EF4-FFF2-40B4-BE49-F238E27FC236}">
                <a16:creationId xmlns:a16="http://schemas.microsoft.com/office/drawing/2014/main" id="{921E42A5-2F74-61C8-5324-F87CD7D66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5306" y="5029272"/>
            <a:ext cx="1554480" cy="15544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581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6B3B5-E5AF-8B47-4FA6-F11972E50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2D93BF7-F97D-4FE2-C703-1DCECF74E9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987938"/>
              </p:ext>
            </p:extLst>
          </p:nvPr>
        </p:nvGraphicFramePr>
        <p:xfrm>
          <a:off x="672830" y="904672"/>
          <a:ext cx="8169613" cy="5729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436D71A-47DB-92A9-9C6E-68E91CAB2581}"/>
              </a:ext>
            </a:extLst>
          </p:cNvPr>
          <p:cNvSpPr txBox="1"/>
          <p:nvPr/>
        </p:nvSpPr>
        <p:spPr>
          <a:xfrm>
            <a:off x="9039225" y="1762125"/>
            <a:ext cx="273367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But not all industries are the same.</a:t>
            </a:r>
          </a:p>
          <a:p>
            <a:endParaRPr lang="en-US" dirty="0"/>
          </a:p>
          <a:p>
            <a:r>
              <a:rPr lang="en-US" dirty="0"/>
              <a:t>In food services average wages are only $24,415, while finance on average pays $88,500.</a:t>
            </a:r>
          </a:p>
          <a:p>
            <a:endParaRPr lang="en-US" dirty="0"/>
          </a:p>
          <a:p>
            <a:r>
              <a:rPr lang="en-US" dirty="0"/>
              <a:t>Education is important on how much you will make and COVID has set many students back.  Some are dropping out.</a:t>
            </a:r>
          </a:p>
        </p:txBody>
      </p:sp>
    </p:spTree>
    <p:extLst>
      <p:ext uri="{BB962C8B-B14F-4D97-AF65-F5344CB8AC3E}">
        <p14:creationId xmlns:p14="http://schemas.microsoft.com/office/powerpoint/2010/main" val="1476592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674CB-018C-3B5A-7D65-938CB1FDE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11C9860-435F-C0B1-3765-5AAA055AF5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580233"/>
              </p:ext>
            </p:extLst>
          </p:nvPr>
        </p:nvGraphicFramePr>
        <p:xfrm>
          <a:off x="714375" y="971550"/>
          <a:ext cx="7981950" cy="5657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DFD6E7D-79AF-833F-00E5-A9989792D470}"/>
              </a:ext>
            </a:extLst>
          </p:cNvPr>
          <p:cNvSpPr txBox="1"/>
          <p:nvPr/>
        </p:nvSpPr>
        <p:spPr>
          <a:xfrm>
            <a:off x="9020175" y="1876425"/>
            <a:ext cx="287655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2001 GDP in the Buffalo MSA was $41.1 billion, by 2019 GDP was $71.4 billion and continued to grow to $80.2 billion.</a:t>
            </a:r>
          </a:p>
          <a:p>
            <a:endParaRPr lang="en-US" dirty="0"/>
          </a:p>
          <a:p>
            <a:r>
              <a:rPr lang="en-US" dirty="0"/>
              <a:t>The largest industry in Buffalo is Finance and grew from 22% of the economy to 26%.</a:t>
            </a:r>
          </a:p>
          <a:p>
            <a:endParaRPr lang="en-US" dirty="0"/>
          </a:p>
          <a:p>
            <a:r>
              <a:rPr lang="en-US" dirty="0"/>
              <a:t>Manufacturing dropped from 17% to 12%.  Government has now surpassed manufacturing.</a:t>
            </a:r>
          </a:p>
        </p:txBody>
      </p:sp>
    </p:spTree>
    <p:extLst>
      <p:ext uri="{BB962C8B-B14F-4D97-AF65-F5344CB8AC3E}">
        <p14:creationId xmlns:p14="http://schemas.microsoft.com/office/powerpoint/2010/main" val="2344579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4077C-867D-009E-5766-70A86739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3655B-8B69-0D8F-7FB6-570653ABD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Looking at GDP and Wages COVID does not seem to have had an impact on the economy.</a:t>
            </a:r>
          </a:p>
          <a:p>
            <a:endParaRPr lang="en-US" dirty="0"/>
          </a:p>
          <a:p>
            <a:pPr lvl="1"/>
            <a:r>
              <a:rPr lang="en-US" dirty="0"/>
              <a:t>This would suggest that the federal aid to individuals, businesses and governments had the intended effect of keeping the economy out of recession.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COVID funding is still being distributed until 2026 by local governments.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 2022 Congress passed the </a:t>
            </a:r>
            <a:r>
              <a:rPr lang="en-US" u="sng" dirty="0"/>
              <a:t>Inflation Reduction Act </a:t>
            </a:r>
            <a:r>
              <a:rPr lang="en-US" dirty="0"/>
              <a:t>which also added additional funds to the economy.</a:t>
            </a:r>
            <a:endParaRPr lang="en-US" u="sng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12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53E05-B51D-2D73-D8B1-8099A6F7D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84D7F3F-FC27-13F2-F7EF-BD089AB09D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4164" y="1245255"/>
            <a:ext cx="6171429" cy="524761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2318517-9671-1422-14A9-20EAE34D0F89}"/>
              </a:ext>
            </a:extLst>
          </p:cNvPr>
          <p:cNvSpPr txBox="1"/>
          <p:nvPr/>
        </p:nvSpPr>
        <p:spPr>
          <a:xfrm>
            <a:off x="8073957" y="1614791"/>
            <a:ext cx="343386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IRA did a number of things. </a:t>
            </a:r>
          </a:p>
          <a:p>
            <a:endParaRPr lang="en-US" dirty="0"/>
          </a:p>
          <a:p>
            <a:r>
              <a:rPr lang="en-US" dirty="0"/>
              <a:t>Most notably lowers insulin costs to $35 per month.</a:t>
            </a:r>
          </a:p>
          <a:p>
            <a:endParaRPr lang="en-US" dirty="0"/>
          </a:p>
          <a:p>
            <a:r>
              <a:rPr lang="en-US" dirty="0"/>
              <a:t>It also subsidized clean energy projects and infrastructure.</a:t>
            </a:r>
          </a:p>
          <a:p>
            <a:endParaRPr lang="en-US" dirty="0"/>
          </a:p>
          <a:p>
            <a:r>
              <a:rPr lang="en-US" dirty="0"/>
              <a:t>There is also monies for the IRS to increase enforcement.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478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C736F-8A63-9651-E6C6-CC397C154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64D747E-0CED-4F1A-3500-7576E59917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429567"/>
              </p:ext>
            </p:extLst>
          </p:nvPr>
        </p:nvGraphicFramePr>
        <p:xfrm>
          <a:off x="838200" y="1011678"/>
          <a:ext cx="8412804" cy="5617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F1AAF0B-1CD4-8FAD-EA43-395DF2F82CC8}"/>
              </a:ext>
            </a:extLst>
          </p:cNvPr>
          <p:cNvSpPr txBox="1"/>
          <p:nvPr/>
        </p:nvSpPr>
        <p:spPr>
          <a:xfrm>
            <a:off x="9496426" y="1762125"/>
            <a:ext cx="25336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While Wages and GDP where not impacted by COVID, employment was.</a:t>
            </a:r>
          </a:p>
          <a:p>
            <a:endParaRPr lang="en-US" dirty="0"/>
          </a:p>
          <a:p>
            <a:r>
              <a:rPr lang="en-US" dirty="0"/>
              <a:t>In the first months of the pandemic Buffalo lost 131,100 jobs.</a:t>
            </a:r>
          </a:p>
          <a:p>
            <a:endParaRPr lang="en-US" dirty="0"/>
          </a:p>
          <a:p>
            <a:r>
              <a:rPr lang="en-US" dirty="0"/>
              <a:t>In Oct 2023 the Buffalo MSA was still 14,000 positions short of the high in November 2018.</a:t>
            </a:r>
          </a:p>
        </p:txBody>
      </p:sp>
    </p:spTree>
    <p:extLst>
      <p:ext uri="{BB962C8B-B14F-4D97-AF65-F5344CB8AC3E}">
        <p14:creationId xmlns:p14="http://schemas.microsoft.com/office/powerpoint/2010/main" val="1026756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4144-A4F1-07B4-5387-77D53648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D090C-0673-DB5B-D0FB-2323772A6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Economic Update – Polling Question 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Is your organization still experiencing a staffing shortage?</a:t>
            </a:r>
          </a:p>
          <a:p>
            <a:pPr lvl="1"/>
            <a:r>
              <a:rPr lang="en-US" sz="3200" dirty="0"/>
              <a:t>	Yes</a:t>
            </a:r>
          </a:p>
          <a:p>
            <a:pPr lvl="1"/>
            <a:r>
              <a:rPr lang="en-US" sz="3200" dirty="0"/>
              <a:t>	No</a:t>
            </a:r>
          </a:p>
        </p:txBody>
      </p:sp>
    </p:spTree>
    <p:extLst>
      <p:ext uri="{BB962C8B-B14F-4D97-AF65-F5344CB8AC3E}">
        <p14:creationId xmlns:p14="http://schemas.microsoft.com/office/powerpoint/2010/main" val="3521657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51192-FE29-0D98-DC0F-297429803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6BBAD71-EDAA-818E-0E89-09F115AED6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729577"/>
              </p:ext>
            </p:extLst>
          </p:nvPr>
        </p:nvGraphicFramePr>
        <p:xfrm>
          <a:off x="838200" y="1079770"/>
          <a:ext cx="7848600" cy="5549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829A44E-1317-DACF-3714-D6DB85599CED}"/>
              </a:ext>
            </a:extLst>
          </p:cNvPr>
          <p:cNvSpPr txBox="1"/>
          <p:nvPr/>
        </p:nvSpPr>
        <p:spPr>
          <a:xfrm>
            <a:off x="1752600" y="6105525"/>
            <a:ext cx="11525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Source:  BLS 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E4CB7D-6148-7680-970B-1D0B09B16DF9}"/>
              </a:ext>
            </a:extLst>
          </p:cNvPr>
          <p:cNvSpPr txBox="1"/>
          <p:nvPr/>
        </p:nvSpPr>
        <p:spPr>
          <a:xfrm>
            <a:off x="8953500" y="1790700"/>
            <a:ext cx="292417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Buffalo to not grow jobs as fast as the rest of the state after the great recession of 2008.</a:t>
            </a:r>
          </a:p>
          <a:p>
            <a:endParaRPr lang="en-US" dirty="0"/>
          </a:p>
          <a:p>
            <a:r>
              <a:rPr lang="en-US" dirty="0"/>
              <a:t>The State dropped by 39% from Dec 2019, in Total Non-Farm employment while Buffalo dropped by 24%.</a:t>
            </a:r>
          </a:p>
          <a:p>
            <a:endParaRPr lang="en-US" dirty="0"/>
          </a:p>
          <a:p>
            <a:r>
              <a:rPr lang="en-US" dirty="0"/>
              <a:t>Both Buffalo and the State are still 2% below their Dec 2019 highs.</a:t>
            </a:r>
          </a:p>
        </p:txBody>
      </p:sp>
    </p:spTree>
    <p:extLst>
      <p:ext uri="{BB962C8B-B14F-4D97-AF65-F5344CB8AC3E}">
        <p14:creationId xmlns:p14="http://schemas.microsoft.com/office/powerpoint/2010/main" val="22546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689CA-4E9C-5E4E-10B9-2344A0585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89F3E88-47CC-203F-9A16-FB94941D7B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5591315"/>
              </p:ext>
            </p:extLst>
          </p:nvPr>
        </p:nvGraphicFramePr>
        <p:xfrm>
          <a:off x="838200" y="914400"/>
          <a:ext cx="7595681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B85397F-915E-DA14-6A88-AFB1538C5F6B}"/>
              </a:ext>
            </a:extLst>
          </p:cNvPr>
          <p:cNvSpPr txBox="1"/>
          <p:nvPr/>
        </p:nvSpPr>
        <p:spPr>
          <a:xfrm>
            <a:off x="8791575" y="1466850"/>
            <a:ext cx="30384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impact of COVID had very different impacts depending on the industry the worker was in.</a:t>
            </a:r>
          </a:p>
          <a:p>
            <a:endParaRPr lang="en-US" dirty="0"/>
          </a:p>
          <a:p>
            <a:r>
              <a:rPr lang="en-US" dirty="0"/>
              <a:t>Manufacturing held up very well while the finance sector took a hit.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3633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44BE2-0B28-BC4A-FE84-E25A9FDFD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DA10-5092-087B-78E6-9B178223F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the economy of WNY has mostly recovered from the COVID pandemic.</a:t>
            </a:r>
          </a:p>
          <a:p>
            <a:pPr lvl="1"/>
            <a:r>
              <a:rPr lang="en-US" dirty="0"/>
              <a:t>There is still work to do to get employment back to pre-COVID levels.</a:t>
            </a:r>
          </a:p>
          <a:p>
            <a:pPr lvl="1"/>
            <a:r>
              <a:rPr lang="en-US" dirty="0"/>
              <a:t>But all-in-all Buffalo has weathered the storm.</a:t>
            </a:r>
          </a:p>
          <a:p>
            <a:pPr lvl="1"/>
            <a:endParaRPr lang="en-US" dirty="0"/>
          </a:p>
          <a:p>
            <a:r>
              <a:rPr lang="en-US" dirty="0"/>
              <a:t>So, then why do so many think the economy is so bad?</a:t>
            </a:r>
          </a:p>
          <a:p>
            <a:pPr lvl="1"/>
            <a:r>
              <a:rPr lang="en-US" dirty="0"/>
              <a:t>Is it mortgage rates are high?</a:t>
            </a:r>
          </a:p>
          <a:p>
            <a:pPr lvl="1"/>
            <a:r>
              <a:rPr lang="en-US" dirty="0"/>
              <a:t>The price of gas (inflation)?</a:t>
            </a:r>
          </a:p>
          <a:p>
            <a:pPr lvl="1"/>
            <a:r>
              <a:rPr lang="en-US" dirty="0"/>
              <a:t>Politics?</a:t>
            </a:r>
          </a:p>
          <a:p>
            <a:pPr lvl="1"/>
            <a:r>
              <a:rPr lang="en-US" dirty="0"/>
              <a:t>The stock market?</a:t>
            </a:r>
          </a:p>
          <a:p>
            <a:pPr lvl="1"/>
            <a:r>
              <a:rPr lang="en-US" dirty="0"/>
              <a:t>Or is it something else?  </a:t>
            </a:r>
          </a:p>
        </p:txBody>
      </p:sp>
    </p:spTree>
    <p:extLst>
      <p:ext uri="{BB962C8B-B14F-4D97-AF65-F5344CB8AC3E}">
        <p14:creationId xmlns:p14="http://schemas.microsoft.com/office/powerpoint/2010/main" val="1039148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4144-A4F1-07B4-5387-77D53648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D090C-0673-DB5B-D0FB-2323772A6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6583"/>
            <a:ext cx="10801350" cy="546798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Economic Update – Polling Question 4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Why do so many think the economy is so bad?</a:t>
            </a:r>
          </a:p>
          <a:p>
            <a:pPr lvl="1"/>
            <a:r>
              <a:rPr lang="en-US" dirty="0"/>
              <a:t>Is it mortgage rates are high?</a:t>
            </a:r>
          </a:p>
          <a:p>
            <a:pPr lvl="1"/>
            <a:r>
              <a:rPr lang="en-US" dirty="0"/>
              <a:t>The price of gas (inflation)?</a:t>
            </a:r>
          </a:p>
          <a:p>
            <a:pPr lvl="1"/>
            <a:r>
              <a:rPr lang="en-US" dirty="0"/>
              <a:t>Politics?</a:t>
            </a:r>
          </a:p>
          <a:p>
            <a:pPr lvl="1"/>
            <a:r>
              <a:rPr lang="en-US" dirty="0"/>
              <a:t>The stock market?</a:t>
            </a:r>
          </a:p>
          <a:p>
            <a:pPr lvl="1"/>
            <a:r>
              <a:rPr lang="en-US" dirty="0"/>
              <a:t>Or is it something else?  </a:t>
            </a:r>
          </a:p>
          <a:p>
            <a:pPr marL="457200" lvl="1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1852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75146-836C-69CE-4AAB-4BDE5006C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BUFFALO AFTER COVID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F1BAB60-254C-1E1B-43BC-ECEF3D5D84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971549"/>
            <a:ext cx="4762500" cy="555842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D1F1BF-A1CA-DD43-3A5F-95EA483E20FA}"/>
              </a:ext>
            </a:extLst>
          </p:cNvPr>
          <p:cNvSpPr txBox="1"/>
          <p:nvPr/>
        </p:nvSpPr>
        <p:spPr>
          <a:xfrm>
            <a:off x="6416842" y="1323474"/>
            <a:ext cx="34089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 Western New York almost 4,000</a:t>
            </a:r>
          </a:p>
          <a:p>
            <a:r>
              <a:rPr lang="en-US" sz="2400" dirty="0"/>
              <a:t>persons lost their lives to COVID since 2020.</a:t>
            </a:r>
          </a:p>
          <a:p>
            <a:endParaRPr lang="en-US" sz="2400" dirty="0"/>
          </a:p>
          <a:p>
            <a:r>
              <a:rPr lang="en-US" sz="2400" dirty="0"/>
              <a:t>New York State has lost 64,000 lives, the same as the population of Utica.</a:t>
            </a:r>
          </a:p>
          <a:p>
            <a:endParaRPr lang="en-US" sz="2400" dirty="0"/>
          </a:p>
          <a:p>
            <a:r>
              <a:rPr lang="en-US" sz="2400" dirty="0"/>
              <a:t>COVID continues to take lives each year, but at a declining rate.</a:t>
            </a:r>
          </a:p>
        </p:txBody>
      </p:sp>
    </p:spTree>
    <p:extLst>
      <p:ext uri="{BB962C8B-B14F-4D97-AF65-F5344CB8AC3E}">
        <p14:creationId xmlns:p14="http://schemas.microsoft.com/office/powerpoint/2010/main" val="22927214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03BBD65-2370-F124-05F4-E1129CE3E684}"/>
              </a:ext>
            </a:extLst>
          </p:cNvPr>
          <p:cNvSpPr/>
          <p:nvPr/>
        </p:nvSpPr>
        <p:spPr>
          <a:xfrm>
            <a:off x="4371473" y="1780673"/>
            <a:ext cx="6071938" cy="2831432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61C6F99F-00FA-B14C-0AF6-A6210F497C58}"/>
              </a:ext>
            </a:extLst>
          </p:cNvPr>
          <p:cNvSpPr/>
          <p:nvPr/>
        </p:nvSpPr>
        <p:spPr>
          <a:xfrm>
            <a:off x="409072" y="657726"/>
            <a:ext cx="4908885" cy="4876800"/>
          </a:xfrm>
          <a:prstGeom prst="flowChartConnector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0607BC-FD2B-EE1D-DF8A-E34566639914}"/>
              </a:ext>
            </a:extLst>
          </p:cNvPr>
          <p:cNvSpPr txBox="1"/>
          <p:nvPr/>
        </p:nvSpPr>
        <p:spPr>
          <a:xfrm>
            <a:off x="5317957" y="2245895"/>
            <a:ext cx="44677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FREDERICK FLOSS</a:t>
            </a:r>
          </a:p>
          <a:p>
            <a:pPr algn="ctr"/>
            <a:r>
              <a:rPr lang="en-US" sz="2000" dirty="0"/>
              <a:t>PROFESSOR</a:t>
            </a:r>
          </a:p>
          <a:p>
            <a:pPr algn="ctr"/>
            <a:r>
              <a:rPr lang="en-US" sz="2000" dirty="0"/>
              <a:t>DEPARTMENT OF ECONOMICS AND FINANCE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B84B8F-AC51-921C-28AE-7E07DD7FA947}"/>
              </a:ext>
            </a:extLst>
          </p:cNvPr>
          <p:cNvSpPr txBox="1"/>
          <p:nvPr/>
        </p:nvSpPr>
        <p:spPr>
          <a:xfrm>
            <a:off x="978568" y="2369005"/>
            <a:ext cx="40746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ECONOMICS OF BUFFALO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AFTER COVID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HAVE THINGS CHANGED?</a:t>
            </a:r>
          </a:p>
        </p:txBody>
      </p:sp>
      <p:pic>
        <p:nvPicPr>
          <p:cNvPr id="3" name="Picture 2" descr="A blue and orange text on a black background&#10;&#10;Description automatically generated">
            <a:extLst>
              <a:ext uri="{FF2B5EF4-FFF2-40B4-BE49-F238E27FC236}">
                <a16:creationId xmlns:a16="http://schemas.microsoft.com/office/drawing/2014/main" id="{998EC5BA-D3D4-7568-80DA-B17ACFAE77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648" y="5212175"/>
            <a:ext cx="2323894" cy="1045753"/>
          </a:xfrm>
          <a:prstGeom prst="rect">
            <a:avLst/>
          </a:prstGeom>
        </p:spPr>
      </p:pic>
      <p:pic>
        <p:nvPicPr>
          <p:cNvPr id="1032" name="Picture 8" descr="Detailed Look at the Top 30 Online CRNA Programs in the United States">
            <a:extLst>
              <a:ext uri="{FF2B5EF4-FFF2-40B4-BE49-F238E27FC236}">
                <a16:creationId xmlns:a16="http://schemas.microsoft.com/office/drawing/2014/main" id="{899D6DB5-03CC-D522-7433-A920D50E27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7445" y="4901047"/>
            <a:ext cx="1533788" cy="15337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139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92236-0C58-EDBE-AC3A-D3E5CC184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654F4-28C4-A24F-1EC4-083410A6D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2020 COVID SHUT DOWN MOST OF THE WORLD</a:t>
            </a:r>
          </a:p>
          <a:p>
            <a:pPr lvl="1"/>
            <a:r>
              <a:rPr lang="en-US" dirty="0"/>
              <a:t>Buffalo was no exception.</a:t>
            </a:r>
          </a:p>
          <a:p>
            <a:endParaRPr lang="en-US" dirty="0"/>
          </a:p>
          <a:p>
            <a:r>
              <a:rPr lang="en-US" dirty="0"/>
              <a:t>Many businesses closed their doors and laid off workers, others shifted to working from home.</a:t>
            </a:r>
          </a:p>
          <a:p>
            <a:endParaRPr lang="en-US" dirty="0"/>
          </a:p>
          <a:p>
            <a:r>
              <a:rPr lang="en-US" dirty="0"/>
              <a:t>The Federal Government put $5.3 billion into the economy to help families and businesses cope with the pandemic</a:t>
            </a:r>
          </a:p>
          <a:p>
            <a:pPr lvl="1"/>
            <a:r>
              <a:rPr lang="en-US" dirty="0"/>
              <a:t>Individuals receives $1,400 for those making under $75,000 and $2,800 for married couples making under $150,000.  Each child received an additional $1,400.</a:t>
            </a:r>
          </a:p>
          <a:p>
            <a:pPr lvl="1"/>
            <a:r>
              <a:rPr lang="en-US" dirty="0"/>
              <a:t>Businesses were given funds if the continued to employ their workers.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70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4144-A4F1-07B4-5387-77D53648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D090C-0673-DB5B-D0FB-2323772A6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Economic Update – Polling Question 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Are you attending this webinar to earn CPE credits?</a:t>
            </a:r>
          </a:p>
          <a:p>
            <a:pPr lvl="1"/>
            <a:r>
              <a:rPr lang="en-US" sz="3200" dirty="0"/>
              <a:t>	Yes</a:t>
            </a:r>
          </a:p>
          <a:p>
            <a:pPr lvl="1"/>
            <a:r>
              <a:rPr lang="en-US" sz="3200" dirty="0"/>
              <a:t>	No</a:t>
            </a:r>
          </a:p>
        </p:txBody>
      </p:sp>
    </p:spTree>
    <p:extLst>
      <p:ext uri="{BB962C8B-B14F-4D97-AF65-F5344CB8AC3E}">
        <p14:creationId xmlns:p14="http://schemas.microsoft.com/office/powerpoint/2010/main" val="2579300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4144-A4F1-07B4-5387-77D53648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936B421-DBDB-7E21-D9A8-B318E78C32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4642" y="1162050"/>
            <a:ext cx="10008466" cy="5467350"/>
          </a:xfrm>
        </p:spPr>
      </p:pic>
    </p:spTree>
    <p:extLst>
      <p:ext uri="{BB962C8B-B14F-4D97-AF65-F5344CB8AC3E}">
        <p14:creationId xmlns:p14="http://schemas.microsoft.com/office/powerpoint/2010/main" val="121391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E3CEA-82DF-49B8-ABFB-2337A4CFF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34D0C-17FB-3C2C-89C0-BC57CB9F7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fear was COVID would put the United States into a Great Depression.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Between 1929-33 wages dropped by 33.6% in manufacturing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Unemployment rose to 25% in 1933 and stayed above 10% until 1941 and the start of World War II.</a:t>
            </a:r>
          </a:p>
          <a:p>
            <a:pPr lvl="1"/>
            <a:endParaRPr lang="en-US" dirty="0"/>
          </a:p>
          <a:p>
            <a:r>
              <a:rPr lang="en-US" dirty="0"/>
              <a:t>Both the Federal and State Governments worked to make sure they could minimize the harm to the economy.</a:t>
            </a:r>
          </a:p>
        </p:txBody>
      </p:sp>
    </p:spTree>
    <p:extLst>
      <p:ext uri="{BB962C8B-B14F-4D97-AF65-F5344CB8AC3E}">
        <p14:creationId xmlns:p14="http://schemas.microsoft.com/office/powerpoint/2010/main" val="987113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3534C-79FA-257D-F215-545565186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102DA6A-CFD2-54F1-A596-FA4A836783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8826127"/>
              </p:ext>
            </p:extLst>
          </p:nvPr>
        </p:nvGraphicFramePr>
        <p:xfrm>
          <a:off x="838200" y="1198646"/>
          <a:ext cx="8039099" cy="467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7ED0648-C9A0-376B-FD6B-B7FFD941ACBE}"/>
              </a:ext>
            </a:extLst>
          </p:cNvPr>
          <p:cNvSpPr txBox="1"/>
          <p:nvPr/>
        </p:nvSpPr>
        <p:spPr>
          <a:xfrm>
            <a:off x="8972550" y="1762125"/>
            <a:ext cx="28384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Unlike the Great Depression wages did not decline during COVID.  </a:t>
            </a:r>
          </a:p>
          <a:p>
            <a:endParaRPr lang="en-US" sz="2000" dirty="0"/>
          </a:p>
          <a:p>
            <a:r>
              <a:rPr lang="en-US" sz="2000" dirty="0"/>
              <a:t>In fact, they started to grow at a faster rate.</a:t>
            </a:r>
          </a:p>
          <a:p>
            <a:endParaRPr lang="en-US" sz="2000" dirty="0"/>
          </a:p>
          <a:p>
            <a:r>
              <a:rPr lang="en-US" sz="2000" dirty="0"/>
              <a:t>In 2019 average wages in Buffalo were $50,917 so in 3 years wages increased on average by about $10,000. </a:t>
            </a:r>
          </a:p>
        </p:txBody>
      </p:sp>
    </p:spTree>
    <p:extLst>
      <p:ext uri="{BB962C8B-B14F-4D97-AF65-F5344CB8AC3E}">
        <p14:creationId xmlns:p14="http://schemas.microsoft.com/office/powerpoint/2010/main" val="1785234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FE57C-B5FC-7D69-B2FA-29903C132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A546870-036A-0ED8-1585-188372D78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7425768"/>
              </p:ext>
            </p:extLst>
          </p:nvPr>
        </p:nvGraphicFramePr>
        <p:xfrm>
          <a:off x="838201" y="1076325"/>
          <a:ext cx="8364166" cy="5553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9D313C3-9BB4-6234-FE2D-198C37CD9C5D}"/>
              </a:ext>
            </a:extLst>
          </p:cNvPr>
          <p:cNvSpPr txBox="1"/>
          <p:nvPr/>
        </p:nvSpPr>
        <p:spPr>
          <a:xfrm>
            <a:off x="9572625" y="1857375"/>
            <a:ext cx="24003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 until 2015 Buffalo’s wages grew at the same rate as inflation. </a:t>
            </a:r>
          </a:p>
          <a:p>
            <a:endParaRPr lang="en-US" dirty="0"/>
          </a:p>
          <a:p>
            <a:r>
              <a:rPr lang="en-US" dirty="0"/>
              <a:t>After that wages started to grow at a faster rate than inflation.</a:t>
            </a:r>
          </a:p>
          <a:p>
            <a:endParaRPr lang="en-US" dirty="0"/>
          </a:p>
          <a:p>
            <a:r>
              <a:rPr lang="en-US" dirty="0"/>
              <a:t>Wages grew even faster with the start of COVID.</a:t>
            </a:r>
          </a:p>
          <a:p>
            <a:endParaRPr lang="en-US" dirty="0"/>
          </a:p>
          <a:p>
            <a:r>
              <a:rPr lang="en-US" dirty="0"/>
              <a:t>Since 2015 workers in Buffalo have seen an increase in their standard of living.</a:t>
            </a:r>
          </a:p>
        </p:txBody>
      </p:sp>
    </p:spTree>
    <p:extLst>
      <p:ext uri="{BB962C8B-B14F-4D97-AF65-F5344CB8AC3E}">
        <p14:creationId xmlns:p14="http://schemas.microsoft.com/office/powerpoint/2010/main" val="3365120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4144-A4F1-07B4-5387-77D53648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7D090C-0673-DB5B-D0FB-2323772A6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Economic Update – Polling Question 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Did you increase wages during COVID for your employees?</a:t>
            </a:r>
          </a:p>
          <a:p>
            <a:pPr lvl="1"/>
            <a:r>
              <a:rPr lang="en-US" sz="3200" dirty="0"/>
              <a:t>	Yes</a:t>
            </a:r>
          </a:p>
          <a:p>
            <a:pPr lvl="1"/>
            <a:r>
              <a:rPr lang="en-US" sz="3200" dirty="0"/>
              <a:t>	No</a:t>
            </a:r>
          </a:p>
        </p:txBody>
      </p:sp>
    </p:spTree>
    <p:extLst>
      <p:ext uri="{BB962C8B-B14F-4D97-AF65-F5344CB8AC3E}">
        <p14:creationId xmlns:p14="http://schemas.microsoft.com/office/powerpoint/2010/main" val="40227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421890B3740C4AB2BC35A14DE3F6DC" ma:contentTypeVersion="17" ma:contentTypeDescription="Create a new document." ma:contentTypeScope="" ma:versionID="8656aa15ccddfd03f26da0ac40c11129">
  <xsd:schema xmlns:xsd="http://www.w3.org/2001/XMLSchema" xmlns:xs="http://www.w3.org/2001/XMLSchema" xmlns:p="http://schemas.microsoft.com/office/2006/metadata/properties" xmlns:ns2="1a458d63-e909-4bb2-9b5d-25fdcac15ef0" xmlns:ns3="a87a3098-4d56-4019-adf9-8efc0c253870" targetNamespace="http://schemas.microsoft.com/office/2006/metadata/properties" ma:root="true" ma:fieldsID="854fdd9672cc089148132bd5075c7af4" ns2:_="" ns3:_="">
    <xsd:import namespace="1a458d63-e909-4bb2-9b5d-25fdcac15ef0"/>
    <xsd:import namespace="a87a3098-4d56-4019-adf9-8efc0c2538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458d63-e909-4bb2-9b5d-25fdcac15e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8b3ff76-831f-4bc0-b99b-5a1db528dd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7a3098-4d56-4019-adf9-8efc0c25387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39e0db4-f32c-4be0-8fe8-9b200160b32b}" ma:internalName="TaxCatchAll" ma:showField="CatchAllData" ma:web="a87a3098-4d56-4019-adf9-8efc0c2538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a458d63-e909-4bb2-9b5d-25fdcac15ef0">
      <Terms xmlns="http://schemas.microsoft.com/office/infopath/2007/PartnerControls"/>
    </lcf76f155ced4ddcb4097134ff3c332f>
    <TaxCatchAll xmlns="a87a3098-4d56-4019-adf9-8efc0c253870" xsi:nil="true"/>
  </documentManagement>
</p:properties>
</file>

<file path=customXml/itemProps1.xml><?xml version="1.0" encoding="utf-8"?>
<ds:datastoreItem xmlns:ds="http://schemas.openxmlformats.org/officeDocument/2006/customXml" ds:itemID="{70160AF0-8482-4FCE-B49D-484462E067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631525-9AAF-4D35-A77A-7F69C83BA1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458d63-e909-4bb2-9b5d-25fdcac15ef0"/>
    <ds:schemaRef ds:uri="a87a3098-4d56-4019-adf9-8efc0c2538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327F40-E42A-439A-811E-3CB25382BBA6}">
  <ds:schemaRefs>
    <ds:schemaRef ds:uri="http://schemas.microsoft.com/office/2006/metadata/properties"/>
    <ds:schemaRef ds:uri="http://schemas.microsoft.com/office/infopath/2007/PartnerControls"/>
    <ds:schemaRef ds:uri="1a458d63-e909-4bb2-9b5d-25fdcac15ef0"/>
    <ds:schemaRef ds:uri="a87a3098-4d56-4019-adf9-8efc0c25387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944</Words>
  <Application>Microsoft Office PowerPoint</Application>
  <PresentationFormat>Widescreen</PresentationFormat>
  <Paragraphs>142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PowerPoint Presentation</vt:lpstr>
      <vt:lpstr>BUFFALO AFTER COVID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 Floss</dc:creator>
  <cp:lastModifiedBy>Maria Gambacorta</cp:lastModifiedBy>
  <cp:revision>6</cp:revision>
  <dcterms:created xsi:type="dcterms:W3CDTF">2023-11-27T23:40:43Z</dcterms:created>
  <dcterms:modified xsi:type="dcterms:W3CDTF">2023-11-28T16:22:02Z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0x01010042421890B3740C4AB2BC35A14DE3F6DC</vt:lpwstr>
  </property>
  <property fmtid="{D5CDD505-2E9C-101B-9397-08002B2CF9AE}" pid="3" name="MediaServiceImageTags">
    <vt:lpwstr/>
  </property>
</Properties>
</file>